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2"/>
  </p:notesMasterIdLst>
  <p:sldIdLst>
    <p:sldId id="256" r:id="rId2"/>
    <p:sldId id="257" r:id="rId3"/>
    <p:sldId id="261" r:id="rId4"/>
    <p:sldId id="262" r:id="rId5"/>
    <p:sldId id="264" r:id="rId6"/>
    <p:sldId id="265" r:id="rId7"/>
    <p:sldId id="266" r:id="rId8"/>
    <p:sldId id="267" r:id="rId9"/>
    <p:sldId id="268" r:id="rId10"/>
    <p:sldId id="269" r:id="rId11"/>
    <p:sldId id="270" r:id="rId12"/>
    <p:sldId id="271" r:id="rId13"/>
    <p:sldId id="272" r:id="rId14"/>
    <p:sldId id="274" r:id="rId15"/>
    <p:sldId id="275" r:id="rId16"/>
    <p:sldId id="276" r:id="rId17"/>
    <p:sldId id="277" r:id="rId18"/>
    <p:sldId id="278" r:id="rId19"/>
    <p:sldId id="279" r:id="rId20"/>
    <p:sldId id="280" r:id="rId21"/>
  </p:sldIdLst>
  <p:sldSz cx="9144000" cy="5143500" type="screen16x9"/>
  <p:notesSz cx="6858000" cy="9144000"/>
  <p:embeddedFontLst>
    <p:embeddedFont>
      <p:font typeface="Montserrat ExtraLight" panose="00000300000000000000" pitchFamily="2" charset="0"/>
      <p:regular r:id="rId23"/>
      <p:italic r:id="rId24"/>
    </p:embeddedFont>
    <p:embeddedFont>
      <p:font typeface="Teko Medium" panose="02000000000000000000" pitchFamily="2" charset="0"/>
      <p:regular r:id="rId25"/>
    </p:embeddedFont>
    <p:embeddedFont>
      <p:font typeface="Teko Light" panose="02000000000000000000" pitchFamily="2" charset="0"/>
      <p:regular r:id="rId26"/>
    </p:embeddedFont>
    <p:embeddedFont>
      <p:font typeface="Montserrat" panose="02000505000000020004" pitchFamily="2" charset="0"/>
      <p:regular r:id="rId27"/>
      <p:bold r:id="rId28"/>
      <p:italic r:id="rId29"/>
      <p:boldItalic r:id="rId30"/>
    </p:embeddedFont>
    <p:embeddedFont>
      <p:font typeface="Source Code Pro Light" panose="020B0604020202020204" charset="0"/>
      <p:regular r:id="rId31"/>
      <p:bold r:id="rId32"/>
      <p:italic r:id="rId33"/>
      <p:boldItalic r:id="rId34"/>
    </p:embeddedFont>
    <p:embeddedFont>
      <p:font typeface="Source Code Pro" panose="020B0604020202020204" charset="0"/>
      <p:regular r:id="rId35"/>
      <p:bold r:id="rId36"/>
      <p:italic r:id="rId37"/>
      <p:boldItalic r:id="rId38"/>
    </p:embeddedFont>
    <p:embeddedFont>
      <p:font typeface="Teko" panose="02000000000000000000" pitchFamily="2" charset="0"/>
      <p:regular r:id="rId39"/>
      <p:bold r:id="rId40"/>
    </p:embeddedFont>
    <p:embeddedFont>
      <p:font typeface="Montserrat Thin" panose="00000300000000000000" pitchFamily="2" charset="0"/>
      <p:regular r:id="rId41"/>
      <p:italic r:id="rId42"/>
    </p:embeddedFont>
    <p:embeddedFont>
      <p:font typeface="Montserrat Light" panose="00000400000000000000" pitchFamily="2" charset="0"/>
      <p:regular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71">
          <p15:clr>
            <a:srgbClr val="9AA0A6"/>
          </p15:clr>
        </p15:guide>
        <p15:guide id="2" orient="horz" pos="1138">
          <p15:clr>
            <a:srgbClr val="9AA0A6"/>
          </p15:clr>
        </p15:guide>
        <p15:guide id="3" orient="horz" pos="1620">
          <p15:clr>
            <a:srgbClr val="9AA0A6"/>
          </p15:clr>
        </p15:guide>
        <p15:guide id="4" orient="horz" pos="2057">
          <p15:clr>
            <a:srgbClr val="9AA0A6"/>
          </p15:clr>
        </p15:guide>
        <p15:guide id="5" orient="horz" pos="2243">
          <p15:clr>
            <a:srgbClr val="9AA0A6"/>
          </p15:clr>
        </p15:guide>
        <p15:guide id="6" orient="horz" pos="106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58" d="100"/>
          <a:sy n="258" d="100"/>
        </p:scale>
        <p:origin x="461" y="149"/>
      </p:cViewPr>
      <p:guideLst>
        <p:guide orient="horz" pos="1071"/>
        <p:guide orient="horz" pos="1138"/>
        <p:guide orient="horz" pos="1620"/>
        <p:guide orient="horz" pos="2057"/>
        <p:guide orient="horz" pos="2243"/>
        <p:guide orient="horz" pos="106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594349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51c34002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51c34002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102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8540ca77d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8540ca77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65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80cac5d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780cac5d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82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780cac5d2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780cac5d2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851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780cac5d23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780cac5d23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6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780cac5d23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780cac5d23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83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780cac5d23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780cac5d23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924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80cac5d23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780cac5d23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49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780cac5d23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780cac5d23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04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780cac5d23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780cac5d23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032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80cac5d23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780cac5d23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28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94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1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7ea83b6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7ea83b6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31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1c340022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1c340022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53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7d95b04c0_2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7d95b04c0_2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01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77d95b04c0_2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77d95b04c0_2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576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77ea83b65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77ea83b65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40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77efbb87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77efbb87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48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77efbb874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77efbb874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11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2750" y="1680600"/>
            <a:ext cx="44754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3F3F3"/>
              </a:buClr>
              <a:buSzPts val="7200"/>
              <a:buFont typeface="Teko"/>
              <a:buNone/>
              <a:defRPr sz="7200">
                <a:solidFill>
                  <a:srgbClr val="F3F3F3"/>
                </a:solidFill>
                <a:latin typeface="Teko"/>
                <a:ea typeface="Teko"/>
                <a:cs typeface="Teko"/>
                <a:sym typeface="Teko"/>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962750" y="3663600"/>
            <a:ext cx="2402100" cy="717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200"/>
              <a:buNone/>
              <a:defRPr>
                <a:solidFill>
                  <a:srgbClr val="F3F3F3"/>
                </a:solidFill>
                <a:latin typeface="Montserrat"/>
                <a:ea typeface="Montserrat"/>
                <a:cs typeface="Montserrat"/>
                <a:sym typeface="Montserrat"/>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columns  2">
  <p:cSld name="CUSTOM_19_1">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348450" y="157530"/>
            <a:ext cx="64470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
        <p:nvSpPr>
          <p:cNvPr id="67" name="Google Shape;67;p13"/>
          <p:cNvSpPr txBox="1">
            <a:spLocks noGrp="1"/>
          </p:cNvSpPr>
          <p:nvPr>
            <p:ph type="subTitle" idx="1"/>
          </p:nvPr>
        </p:nvSpPr>
        <p:spPr>
          <a:xfrm>
            <a:off x="1206500" y="1629358"/>
            <a:ext cx="14964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8" name="Google Shape;68;p13"/>
          <p:cNvSpPr txBox="1">
            <a:spLocks noGrp="1"/>
          </p:cNvSpPr>
          <p:nvPr>
            <p:ph type="subTitle" idx="2"/>
          </p:nvPr>
        </p:nvSpPr>
        <p:spPr>
          <a:xfrm>
            <a:off x="3814200" y="2106536"/>
            <a:ext cx="14964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3"/>
          </p:nvPr>
        </p:nvSpPr>
        <p:spPr>
          <a:xfrm>
            <a:off x="83600" y="1303504"/>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Font typeface="Teko"/>
              <a:buNone/>
              <a:defRPr sz="1800">
                <a:latin typeface="Teko"/>
                <a:ea typeface="Teko"/>
                <a:cs typeface="Teko"/>
                <a:sym typeface="Teko"/>
              </a:defRPr>
            </a:lvl1pPr>
            <a:lvl2pPr lvl="1" algn="r" rtl="0">
              <a:spcBef>
                <a:spcPts val="0"/>
              </a:spcBef>
              <a:spcAft>
                <a:spcPts val="0"/>
              </a:spcAft>
              <a:buSzPts val="1800"/>
              <a:buFont typeface="Teko"/>
              <a:buNone/>
              <a:defRPr sz="1800">
                <a:latin typeface="Teko"/>
                <a:ea typeface="Teko"/>
                <a:cs typeface="Teko"/>
                <a:sym typeface="Teko"/>
              </a:defRPr>
            </a:lvl2pPr>
            <a:lvl3pPr lvl="2" algn="r" rtl="0">
              <a:spcBef>
                <a:spcPts val="0"/>
              </a:spcBef>
              <a:spcAft>
                <a:spcPts val="0"/>
              </a:spcAft>
              <a:buSzPts val="1800"/>
              <a:buFont typeface="Teko"/>
              <a:buNone/>
              <a:defRPr sz="1800">
                <a:latin typeface="Teko"/>
                <a:ea typeface="Teko"/>
                <a:cs typeface="Teko"/>
                <a:sym typeface="Teko"/>
              </a:defRPr>
            </a:lvl3pPr>
            <a:lvl4pPr lvl="3" algn="r" rtl="0">
              <a:spcBef>
                <a:spcPts val="0"/>
              </a:spcBef>
              <a:spcAft>
                <a:spcPts val="0"/>
              </a:spcAft>
              <a:buSzPts val="1800"/>
              <a:buFont typeface="Teko"/>
              <a:buNone/>
              <a:defRPr sz="1800">
                <a:latin typeface="Teko"/>
                <a:ea typeface="Teko"/>
                <a:cs typeface="Teko"/>
                <a:sym typeface="Teko"/>
              </a:defRPr>
            </a:lvl4pPr>
            <a:lvl5pPr lvl="4" algn="r" rtl="0">
              <a:spcBef>
                <a:spcPts val="0"/>
              </a:spcBef>
              <a:spcAft>
                <a:spcPts val="0"/>
              </a:spcAft>
              <a:buSzPts val="1800"/>
              <a:buFont typeface="Teko"/>
              <a:buNone/>
              <a:defRPr sz="1800">
                <a:latin typeface="Teko"/>
                <a:ea typeface="Teko"/>
                <a:cs typeface="Teko"/>
                <a:sym typeface="Teko"/>
              </a:defRPr>
            </a:lvl5pPr>
            <a:lvl6pPr lvl="5" algn="r" rtl="0">
              <a:spcBef>
                <a:spcPts val="0"/>
              </a:spcBef>
              <a:spcAft>
                <a:spcPts val="0"/>
              </a:spcAft>
              <a:buSzPts val="1800"/>
              <a:buFont typeface="Teko"/>
              <a:buNone/>
              <a:defRPr sz="1800">
                <a:latin typeface="Teko"/>
                <a:ea typeface="Teko"/>
                <a:cs typeface="Teko"/>
                <a:sym typeface="Teko"/>
              </a:defRPr>
            </a:lvl6pPr>
            <a:lvl7pPr lvl="6" algn="r" rtl="0">
              <a:spcBef>
                <a:spcPts val="0"/>
              </a:spcBef>
              <a:spcAft>
                <a:spcPts val="0"/>
              </a:spcAft>
              <a:buSzPts val="1800"/>
              <a:buFont typeface="Teko"/>
              <a:buNone/>
              <a:defRPr sz="1800">
                <a:latin typeface="Teko"/>
                <a:ea typeface="Teko"/>
                <a:cs typeface="Teko"/>
                <a:sym typeface="Teko"/>
              </a:defRPr>
            </a:lvl7pPr>
            <a:lvl8pPr lvl="7" algn="r" rtl="0">
              <a:spcBef>
                <a:spcPts val="0"/>
              </a:spcBef>
              <a:spcAft>
                <a:spcPts val="0"/>
              </a:spcAft>
              <a:buSzPts val="1800"/>
              <a:buFont typeface="Teko"/>
              <a:buNone/>
              <a:defRPr sz="1800">
                <a:latin typeface="Teko"/>
                <a:ea typeface="Teko"/>
                <a:cs typeface="Teko"/>
                <a:sym typeface="Teko"/>
              </a:defRPr>
            </a:lvl8pPr>
            <a:lvl9pPr lvl="8" algn="r" rtl="0">
              <a:spcBef>
                <a:spcPts val="0"/>
              </a:spcBef>
              <a:spcAft>
                <a:spcPts val="0"/>
              </a:spcAft>
              <a:buSzPts val="1800"/>
              <a:buFont typeface="Teko"/>
              <a:buNone/>
              <a:defRPr sz="1800">
                <a:latin typeface="Teko"/>
                <a:ea typeface="Teko"/>
                <a:cs typeface="Teko"/>
                <a:sym typeface="Teko"/>
              </a:defRPr>
            </a:lvl9pPr>
          </a:lstStyle>
          <a:p>
            <a:endParaRPr/>
          </a:p>
        </p:txBody>
      </p:sp>
      <p:sp>
        <p:nvSpPr>
          <p:cNvPr id="70" name="Google Shape;70;p13"/>
          <p:cNvSpPr txBox="1">
            <a:spLocks noGrp="1"/>
          </p:cNvSpPr>
          <p:nvPr>
            <p:ph type="ctrTitle" idx="4"/>
          </p:nvPr>
        </p:nvSpPr>
        <p:spPr>
          <a:xfrm>
            <a:off x="2691300" y="1769763"/>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Font typeface="Teko"/>
              <a:buNone/>
              <a:defRPr sz="1800">
                <a:latin typeface="Teko"/>
                <a:ea typeface="Teko"/>
                <a:cs typeface="Teko"/>
                <a:sym typeface="Teko"/>
              </a:defRPr>
            </a:lvl1pPr>
            <a:lvl2pPr lvl="1" algn="r" rtl="0">
              <a:spcBef>
                <a:spcPts val="0"/>
              </a:spcBef>
              <a:spcAft>
                <a:spcPts val="0"/>
              </a:spcAft>
              <a:buSzPts val="1800"/>
              <a:buFont typeface="Teko"/>
              <a:buNone/>
              <a:defRPr sz="1800">
                <a:latin typeface="Teko"/>
                <a:ea typeface="Teko"/>
                <a:cs typeface="Teko"/>
                <a:sym typeface="Teko"/>
              </a:defRPr>
            </a:lvl2pPr>
            <a:lvl3pPr lvl="2" algn="r" rtl="0">
              <a:spcBef>
                <a:spcPts val="0"/>
              </a:spcBef>
              <a:spcAft>
                <a:spcPts val="0"/>
              </a:spcAft>
              <a:buSzPts val="1800"/>
              <a:buFont typeface="Teko"/>
              <a:buNone/>
              <a:defRPr sz="1800">
                <a:latin typeface="Teko"/>
                <a:ea typeface="Teko"/>
                <a:cs typeface="Teko"/>
                <a:sym typeface="Teko"/>
              </a:defRPr>
            </a:lvl3pPr>
            <a:lvl4pPr lvl="3" algn="r" rtl="0">
              <a:spcBef>
                <a:spcPts val="0"/>
              </a:spcBef>
              <a:spcAft>
                <a:spcPts val="0"/>
              </a:spcAft>
              <a:buSzPts val="1800"/>
              <a:buFont typeface="Teko"/>
              <a:buNone/>
              <a:defRPr sz="1800">
                <a:latin typeface="Teko"/>
                <a:ea typeface="Teko"/>
                <a:cs typeface="Teko"/>
                <a:sym typeface="Teko"/>
              </a:defRPr>
            </a:lvl4pPr>
            <a:lvl5pPr lvl="4" algn="r" rtl="0">
              <a:spcBef>
                <a:spcPts val="0"/>
              </a:spcBef>
              <a:spcAft>
                <a:spcPts val="0"/>
              </a:spcAft>
              <a:buSzPts val="1800"/>
              <a:buFont typeface="Teko"/>
              <a:buNone/>
              <a:defRPr sz="1800">
                <a:latin typeface="Teko"/>
                <a:ea typeface="Teko"/>
                <a:cs typeface="Teko"/>
                <a:sym typeface="Teko"/>
              </a:defRPr>
            </a:lvl5pPr>
            <a:lvl6pPr lvl="5" algn="r" rtl="0">
              <a:spcBef>
                <a:spcPts val="0"/>
              </a:spcBef>
              <a:spcAft>
                <a:spcPts val="0"/>
              </a:spcAft>
              <a:buSzPts val="1800"/>
              <a:buFont typeface="Teko"/>
              <a:buNone/>
              <a:defRPr sz="1800">
                <a:latin typeface="Teko"/>
                <a:ea typeface="Teko"/>
                <a:cs typeface="Teko"/>
                <a:sym typeface="Teko"/>
              </a:defRPr>
            </a:lvl6pPr>
            <a:lvl7pPr lvl="6" algn="r" rtl="0">
              <a:spcBef>
                <a:spcPts val="0"/>
              </a:spcBef>
              <a:spcAft>
                <a:spcPts val="0"/>
              </a:spcAft>
              <a:buSzPts val="1800"/>
              <a:buFont typeface="Teko"/>
              <a:buNone/>
              <a:defRPr sz="1800">
                <a:latin typeface="Teko"/>
                <a:ea typeface="Teko"/>
                <a:cs typeface="Teko"/>
                <a:sym typeface="Teko"/>
              </a:defRPr>
            </a:lvl7pPr>
            <a:lvl8pPr lvl="7" algn="r" rtl="0">
              <a:spcBef>
                <a:spcPts val="0"/>
              </a:spcBef>
              <a:spcAft>
                <a:spcPts val="0"/>
              </a:spcAft>
              <a:buSzPts val="1800"/>
              <a:buFont typeface="Teko"/>
              <a:buNone/>
              <a:defRPr sz="1800">
                <a:latin typeface="Teko"/>
                <a:ea typeface="Teko"/>
                <a:cs typeface="Teko"/>
                <a:sym typeface="Teko"/>
              </a:defRPr>
            </a:lvl8pPr>
            <a:lvl9pPr lvl="8" algn="r" rtl="0">
              <a:spcBef>
                <a:spcPts val="0"/>
              </a:spcBef>
              <a:spcAft>
                <a:spcPts val="0"/>
              </a:spcAft>
              <a:buSzPts val="1800"/>
              <a:buFont typeface="Teko"/>
              <a:buNone/>
              <a:defRPr sz="1800">
                <a:latin typeface="Teko"/>
                <a:ea typeface="Teko"/>
                <a:cs typeface="Teko"/>
                <a:sym typeface="Teko"/>
              </a:defRPr>
            </a:lvl9pPr>
          </a:lstStyle>
          <a:p>
            <a:endParaRPr/>
          </a:p>
        </p:txBody>
      </p:sp>
      <p:sp>
        <p:nvSpPr>
          <p:cNvPr id="71" name="Google Shape;71;p13"/>
          <p:cNvSpPr txBox="1">
            <a:spLocks noGrp="1"/>
          </p:cNvSpPr>
          <p:nvPr>
            <p:ph type="subTitle" idx="5"/>
          </p:nvPr>
        </p:nvSpPr>
        <p:spPr>
          <a:xfrm>
            <a:off x="6421000" y="2474670"/>
            <a:ext cx="14964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2" name="Google Shape;72;p13"/>
          <p:cNvSpPr txBox="1">
            <a:spLocks noGrp="1"/>
          </p:cNvSpPr>
          <p:nvPr>
            <p:ph type="ctrTitle" idx="6"/>
          </p:nvPr>
        </p:nvSpPr>
        <p:spPr>
          <a:xfrm>
            <a:off x="5298100" y="2144533"/>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Font typeface="Teko"/>
              <a:buNone/>
              <a:defRPr sz="1800">
                <a:latin typeface="Teko"/>
                <a:ea typeface="Teko"/>
                <a:cs typeface="Teko"/>
                <a:sym typeface="Teko"/>
              </a:defRPr>
            </a:lvl1pPr>
            <a:lvl2pPr lvl="1" algn="r" rtl="0">
              <a:spcBef>
                <a:spcPts val="0"/>
              </a:spcBef>
              <a:spcAft>
                <a:spcPts val="0"/>
              </a:spcAft>
              <a:buSzPts val="1800"/>
              <a:buFont typeface="Teko"/>
              <a:buNone/>
              <a:defRPr sz="1800">
                <a:latin typeface="Teko"/>
                <a:ea typeface="Teko"/>
                <a:cs typeface="Teko"/>
                <a:sym typeface="Teko"/>
              </a:defRPr>
            </a:lvl2pPr>
            <a:lvl3pPr lvl="2" algn="r" rtl="0">
              <a:spcBef>
                <a:spcPts val="0"/>
              </a:spcBef>
              <a:spcAft>
                <a:spcPts val="0"/>
              </a:spcAft>
              <a:buSzPts val="1800"/>
              <a:buFont typeface="Teko"/>
              <a:buNone/>
              <a:defRPr sz="1800">
                <a:latin typeface="Teko"/>
                <a:ea typeface="Teko"/>
                <a:cs typeface="Teko"/>
                <a:sym typeface="Teko"/>
              </a:defRPr>
            </a:lvl3pPr>
            <a:lvl4pPr lvl="3" algn="r" rtl="0">
              <a:spcBef>
                <a:spcPts val="0"/>
              </a:spcBef>
              <a:spcAft>
                <a:spcPts val="0"/>
              </a:spcAft>
              <a:buSzPts val="1800"/>
              <a:buFont typeface="Teko"/>
              <a:buNone/>
              <a:defRPr sz="1800">
                <a:latin typeface="Teko"/>
                <a:ea typeface="Teko"/>
                <a:cs typeface="Teko"/>
                <a:sym typeface="Teko"/>
              </a:defRPr>
            </a:lvl4pPr>
            <a:lvl5pPr lvl="4" algn="r" rtl="0">
              <a:spcBef>
                <a:spcPts val="0"/>
              </a:spcBef>
              <a:spcAft>
                <a:spcPts val="0"/>
              </a:spcAft>
              <a:buSzPts val="1800"/>
              <a:buFont typeface="Teko"/>
              <a:buNone/>
              <a:defRPr sz="1800">
                <a:latin typeface="Teko"/>
                <a:ea typeface="Teko"/>
                <a:cs typeface="Teko"/>
                <a:sym typeface="Teko"/>
              </a:defRPr>
            </a:lvl5pPr>
            <a:lvl6pPr lvl="5" algn="r" rtl="0">
              <a:spcBef>
                <a:spcPts val="0"/>
              </a:spcBef>
              <a:spcAft>
                <a:spcPts val="0"/>
              </a:spcAft>
              <a:buSzPts val="1800"/>
              <a:buFont typeface="Teko"/>
              <a:buNone/>
              <a:defRPr sz="1800">
                <a:latin typeface="Teko"/>
                <a:ea typeface="Teko"/>
                <a:cs typeface="Teko"/>
                <a:sym typeface="Teko"/>
              </a:defRPr>
            </a:lvl6pPr>
            <a:lvl7pPr lvl="6" algn="r" rtl="0">
              <a:spcBef>
                <a:spcPts val="0"/>
              </a:spcBef>
              <a:spcAft>
                <a:spcPts val="0"/>
              </a:spcAft>
              <a:buSzPts val="1800"/>
              <a:buFont typeface="Teko"/>
              <a:buNone/>
              <a:defRPr sz="1800">
                <a:latin typeface="Teko"/>
                <a:ea typeface="Teko"/>
                <a:cs typeface="Teko"/>
                <a:sym typeface="Teko"/>
              </a:defRPr>
            </a:lvl7pPr>
            <a:lvl8pPr lvl="7" algn="r" rtl="0">
              <a:spcBef>
                <a:spcPts val="0"/>
              </a:spcBef>
              <a:spcAft>
                <a:spcPts val="0"/>
              </a:spcAft>
              <a:buSzPts val="1800"/>
              <a:buFont typeface="Teko"/>
              <a:buNone/>
              <a:defRPr sz="1800">
                <a:latin typeface="Teko"/>
                <a:ea typeface="Teko"/>
                <a:cs typeface="Teko"/>
                <a:sym typeface="Teko"/>
              </a:defRPr>
            </a:lvl8pPr>
            <a:lvl9pPr lvl="8" algn="r" rtl="0">
              <a:spcBef>
                <a:spcPts val="0"/>
              </a:spcBef>
              <a:spcAft>
                <a:spcPts val="0"/>
              </a:spcAft>
              <a:buSzPts val="1800"/>
              <a:buFont typeface="Teko"/>
              <a:buNone/>
              <a:defRPr sz="1800">
                <a:latin typeface="Teko"/>
                <a:ea typeface="Teko"/>
                <a:cs typeface="Teko"/>
                <a:sym typeface="Tek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2">
  <p:cSld name="CUSTOM_19_1_1">
    <p:spTree>
      <p:nvGrpSpPr>
        <p:cNvPr id="1" name="Shape 73"/>
        <p:cNvGrpSpPr/>
        <p:nvPr/>
      </p:nvGrpSpPr>
      <p:grpSpPr>
        <a:xfrm>
          <a:off x="0" y="0"/>
          <a:ext cx="0" cy="0"/>
          <a:chOff x="0" y="0"/>
          <a:chExt cx="0" cy="0"/>
        </a:xfrm>
      </p:grpSpPr>
      <p:sp>
        <p:nvSpPr>
          <p:cNvPr id="74" name="Google Shape;74;p14"/>
          <p:cNvSpPr txBox="1">
            <a:spLocks noGrp="1"/>
          </p:cNvSpPr>
          <p:nvPr>
            <p:ph type="ctrTitle"/>
          </p:nvPr>
        </p:nvSpPr>
        <p:spPr>
          <a:xfrm>
            <a:off x="1348450" y="157530"/>
            <a:ext cx="64470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
        <p:nvSpPr>
          <p:cNvPr id="75" name="Google Shape;75;p14"/>
          <p:cNvSpPr txBox="1">
            <a:spLocks noGrp="1"/>
          </p:cNvSpPr>
          <p:nvPr>
            <p:ph type="subTitle" idx="1"/>
          </p:nvPr>
        </p:nvSpPr>
        <p:spPr>
          <a:xfrm>
            <a:off x="871678" y="1205775"/>
            <a:ext cx="2388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6" name="Google Shape;76;p14"/>
          <p:cNvSpPr txBox="1">
            <a:spLocks noGrp="1"/>
          </p:cNvSpPr>
          <p:nvPr>
            <p:ph type="ctrTitle" idx="2"/>
          </p:nvPr>
        </p:nvSpPr>
        <p:spPr>
          <a:xfrm>
            <a:off x="640513" y="1965050"/>
            <a:ext cx="2619300" cy="3849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800"/>
              <a:buFont typeface="Teko"/>
              <a:buNone/>
              <a:defRPr sz="1800">
                <a:latin typeface="Teko"/>
                <a:ea typeface="Teko"/>
                <a:cs typeface="Teko"/>
                <a:sym typeface="Teko"/>
              </a:defRPr>
            </a:lvl1pPr>
            <a:lvl2pPr lvl="1" algn="r" rtl="0">
              <a:spcBef>
                <a:spcPts val="0"/>
              </a:spcBef>
              <a:spcAft>
                <a:spcPts val="0"/>
              </a:spcAft>
              <a:buSzPts val="1800"/>
              <a:buFont typeface="Teko"/>
              <a:buNone/>
              <a:defRPr sz="1800">
                <a:latin typeface="Teko"/>
                <a:ea typeface="Teko"/>
                <a:cs typeface="Teko"/>
                <a:sym typeface="Teko"/>
              </a:defRPr>
            </a:lvl2pPr>
            <a:lvl3pPr lvl="2" algn="r" rtl="0">
              <a:spcBef>
                <a:spcPts val="0"/>
              </a:spcBef>
              <a:spcAft>
                <a:spcPts val="0"/>
              </a:spcAft>
              <a:buSzPts val="1800"/>
              <a:buFont typeface="Teko"/>
              <a:buNone/>
              <a:defRPr sz="1800">
                <a:latin typeface="Teko"/>
                <a:ea typeface="Teko"/>
                <a:cs typeface="Teko"/>
                <a:sym typeface="Teko"/>
              </a:defRPr>
            </a:lvl3pPr>
            <a:lvl4pPr lvl="3" algn="r" rtl="0">
              <a:spcBef>
                <a:spcPts val="0"/>
              </a:spcBef>
              <a:spcAft>
                <a:spcPts val="0"/>
              </a:spcAft>
              <a:buSzPts val="1800"/>
              <a:buFont typeface="Teko"/>
              <a:buNone/>
              <a:defRPr sz="1800">
                <a:latin typeface="Teko"/>
                <a:ea typeface="Teko"/>
                <a:cs typeface="Teko"/>
                <a:sym typeface="Teko"/>
              </a:defRPr>
            </a:lvl4pPr>
            <a:lvl5pPr lvl="4" algn="r" rtl="0">
              <a:spcBef>
                <a:spcPts val="0"/>
              </a:spcBef>
              <a:spcAft>
                <a:spcPts val="0"/>
              </a:spcAft>
              <a:buSzPts val="1800"/>
              <a:buFont typeface="Teko"/>
              <a:buNone/>
              <a:defRPr sz="1800">
                <a:latin typeface="Teko"/>
                <a:ea typeface="Teko"/>
                <a:cs typeface="Teko"/>
                <a:sym typeface="Teko"/>
              </a:defRPr>
            </a:lvl5pPr>
            <a:lvl6pPr lvl="5" algn="r" rtl="0">
              <a:spcBef>
                <a:spcPts val="0"/>
              </a:spcBef>
              <a:spcAft>
                <a:spcPts val="0"/>
              </a:spcAft>
              <a:buSzPts val="1800"/>
              <a:buFont typeface="Teko"/>
              <a:buNone/>
              <a:defRPr sz="1800">
                <a:latin typeface="Teko"/>
                <a:ea typeface="Teko"/>
                <a:cs typeface="Teko"/>
                <a:sym typeface="Teko"/>
              </a:defRPr>
            </a:lvl6pPr>
            <a:lvl7pPr lvl="6" algn="r" rtl="0">
              <a:spcBef>
                <a:spcPts val="0"/>
              </a:spcBef>
              <a:spcAft>
                <a:spcPts val="0"/>
              </a:spcAft>
              <a:buSzPts val="1800"/>
              <a:buFont typeface="Teko"/>
              <a:buNone/>
              <a:defRPr sz="1800">
                <a:latin typeface="Teko"/>
                <a:ea typeface="Teko"/>
                <a:cs typeface="Teko"/>
                <a:sym typeface="Teko"/>
              </a:defRPr>
            </a:lvl7pPr>
            <a:lvl8pPr lvl="7" algn="r" rtl="0">
              <a:spcBef>
                <a:spcPts val="0"/>
              </a:spcBef>
              <a:spcAft>
                <a:spcPts val="0"/>
              </a:spcAft>
              <a:buSzPts val="1800"/>
              <a:buFont typeface="Teko"/>
              <a:buNone/>
              <a:defRPr sz="1800">
                <a:latin typeface="Teko"/>
                <a:ea typeface="Teko"/>
                <a:cs typeface="Teko"/>
                <a:sym typeface="Teko"/>
              </a:defRPr>
            </a:lvl8pPr>
            <a:lvl9pPr lvl="8" algn="r" rtl="0">
              <a:spcBef>
                <a:spcPts val="0"/>
              </a:spcBef>
              <a:spcAft>
                <a:spcPts val="0"/>
              </a:spcAft>
              <a:buSzPts val="1800"/>
              <a:buFont typeface="Teko"/>
              <a:buNone/>
              <a:defRPr sz="1800">
                <a:latin typeface="Teko"/>
                <a:ea typeface="Teko"/>
                <a:cs typeface="Teko"/>
                <a:sym typeface="Teko"/>
              </a:defRPr>
            </a:lvl9pPr>
          </a:lstStyle>
          <a:p>
            <a:endParaRPr/>
          </a:p>
        </p:txBody>
      </p:sp>
      <p:sp>
        <p:nvSpPr>
          <p:cNvPr id="77" name="Google Shape;77;p14"/>
          <p:cNvSpPr txBox="1">
            <a:spLocks noGrp="1"/>
          </p:cNvSpPr>
          <p:nvPr>
            <p:ph type="subTitle" idx="3"/>
          </p:nvPr>
        </p:nvSpPr>
        <p:spPr>
          <a:xfrm>
            <a:off x="5884178" y="3490825"/>
            <a:ext cx="2388300" cy="6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8" name="Google Shape;78;p14"/>
          <p:cNvSpPr txBox="1">
            <a:spLocks noGrp="1"/>
          </p:cNvSpPr>
          <p:nvPr>
            <p:ph type="ctrTitle" idx="4"/>
          </p:nvPr>
        </p:nvSpPr>
        <p:spPr>
          <a:xfrm>
            <a:off x="5884188" y="3258425"/>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Teko"/>
              <a:buNone/>
              <a:defRPr sz="1800">
                <a:latin typeface="Teko"/>
                <a:ea typeface="Teko"/>
                <a:cs typeface="Teko"/>
                <a:sym typeface="Teko"/>
              </a:defRPr>
            </a:lvl1pPr>
            <a:lvl2pPr lvl="1" rtl="0">
              <a:spcBef>
                <a:spcPts val="0"/>
              </a:spcBef>
              <a:spcAft>
                <a:spcPts val="0"/>
              </a:spcAft>
              <a:buSzPts val="1800"/>
              <a:buFont typeface="Teko"/>
              <a:buNone/>
              <a:defRPr sz="1800">
                <a:latin typeface="Teko"/>
                <a:ea typeface="Teko"/>
                <a:cs typeface="Teko"/>
                <a:sym typeface="Teko"/>
              </a:defRPr>
            </a:lvl2pPr>
            <a:lvl3pPr lvl="2" rtl="0">
              <a:spcBef>
                <a:spcPts val="0"/>
              </a:spcBef>
              <a:spcAft>
                <a:spcPts val="0"/>
              </a:spcAft>
              <a:buSzPts val="1800"/>
              <a:buFont typeface="Teko"/>
              <a:buNone/>
              <a:defRPr sz="1800">
                <a:latin typeface="Teko"/>
                <a:ea typeface="Teko"/>
                <a:cs typeface="Teko"/>
                <a:sym typeface="Teko"/>
              </a:defRPr>
            </a:lvl3pPr>
            <a:lvl4pPr lvl="3" rtl="0">
              <a:spcBef>
                <a:spcPts val="0"/>
              </a:spcBef>
              <a:spcAft>
                <a:spcPts val="0"/>
              </a:spcAft>
              <a:buSzPts val="1800"/>
              <a:buFont typeface="Teko"/>
              <a:buNone/>
              <a:defRPr sz="1800">
                <a:latin typeface="Teko"/>
                <a:ea typeface="Teko"/>
                <a:cs typeface="Teko"/>
                <a:sym typeface="Teko"/>
              </a:defRPr>
            </a:lvl4pPr>
            <a:lvl5pPr lvl="4" rtl="0">
              <a:spcBef>
                <a:spcPts val="0"/>
              </a:spcBef>
              <a:spcAft>
                <a:spcPts val="0"/>
              </a:spcAft>
              <a:buSzPts val="1800"/>
              <a:buFont typeface="Teko"/>
              <a:buNone/>
              <a:defRPr sz="1800">
                <a:latin typeface="Teko"/>
                <a:ea typeface="Teko"/>
                <a:cs typeface="Teko"/>
                <a:sym typeface="Teko"/>
              </a:defRPr>
            </a:lvl5pPr>
            <a:lvl6pPr lvl="5" rtl="0">
              <a:spcBef>
                <a:spcPts val="0"/>
              </a:spcBef>
              <a:spcAft>
                <a:spcPts val="0"/>
              </a:spcAft>
              <a:buSzPts val="1800"/>
              <a:buFont typeface="Teko"/>
              <a:buNone/>
              <a:defRPr sz="1800">
                <a:latin typeface="Teko"/>
                <a:ea typeface="Teko"/>
                <a:cs typeface="Teko"/>
                <a:sym typeface="Teko"/>
              </a:defRPr>
            </a:lvl6pPr>
            <a:lvl7pPr lvl="6" rtl="0">
              <a:spcBef>
                <a:spcPts val="0"/>
              </a:spcBef>
              <a:spcAft>
                <a:spcPts val="0"/>
              </a:spcAft>
              <a:buSzPts val="1800"/>
              <a:buFont typeface="Teko"/>
              <a:buNone/>
              <a:defRPr sz="1800">
                <a:latin typeface="Teko"/>
                <a:ea typeface="Teko"/>
                <a:cs typeface="Teko"/>
                <a:sym typeface="Teko"/>
              </a:defRPr>
            </a:lvl7pPr>
            <a:lvl8pPr lvl="7" rtl="0">
              <a:spcBef>
                <a:spcPts val="0"/>
              </a:spcBef>
              <a:spcAft>
                <a:spcPts val="0"/>
              </a:spcAft>
              <a:buSzPts val="1800"/>
              <a:buFont typeface="Teko"/>
              <a:buNone/>
              <a:defRPr sz="1800">
                <a:latin typeface="Teko"/>
                <a:ea typeface="Teko"/>
                <a:cs typeface="Teko"/>
                <a:sym typeface="Teko"/>
              </a:defRPr>
            </a:lvl8pPr>
            <a:lvl9pPr lvl="8" rtl="0">
              <a:spcBef>
                <a:spcPts val="0"/>
              </a:spcBef>
              <a:spcAft>
                <a:spcPts val="0"/>
              </a:spcAft>
              <a:buSzPts val="1800"/>
              <a:buFont typeface="Teko"/>
              <a:buNone/>
              <a:defRPr sz="1800">
                <a:latin typeface="Teko"/>
                <a:ea typeface="Teko"/>
                <a:cs typeface="Teko"/>
                <a:sym typeface="Tek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ody text">
  <p:cSld name="CUSTOM_8">
    <p:spTree>
      <p:nvGrpSpPr>
        <p:cNvPr id="1" name="Shape 79"/>
        <p:cNvGrpSpPr/>
        <p:nvPr/>
      </p:nvGrpSpPr>
      <p:grpSpPr>
        <a:xfrm>
          <a:off x="0" y="0"/>
          <a:ext cx="0" cy="0"/>
          <a:chOff x="0" y="0"/>
          <a:chExt cx="0" cy="0"/>
        </a:xfrm>
      </p:grpSpPr>
      <p:sp>
        <p:nvSpPr>
          <p:cNvPr id="80" name="Google Shape;80;p15"/>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81" name="Google Shape;81;p15"/>
          <p:cNvSpPr txBox="1">
            <a:spLocks noGrp="1"/>
          </p:cNvSpPr>
          <p:nvPr>
            <p:ph type="title"/>
          </p:nvPr>
        </p:nvSpPr>
        <p:spPr>
          <a:xfrm>
            <a:off x="4722997" y="1262675"/>
            <a:ext cx="3808200" cy="89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5">
  <p:cSld name="CUSTOM_11_1_2">
    <p:spTree>
      <p:nvGrpSpPr>
        <p:cNvPr id="1" name="Shape 82"/>
        <p:cNvGrpSpPr/>
        <p:nvPr/>
      </p:nvGrpSpPr>
      <p:grpSpPr>
        <a:xfrm>
          <a:off x="0" y="0"/>
          <a:ext cx="0" cy="0"/>
          <a:chOff x="0" y="0"/>
          <a:chExt cx="0" cy="0"/>
        </a:xfrm>
      </p:grpSpPr>
      <p:sp>
        <p:nvSpPr>
          <p:cNvPr id="83" name="Google Shape;83;p16"/>
          <p:cNvSpPr txBox="1">
            <a:spLocks noGrp="1"/>
          </p:cNvSpPr>
          <p:nvPr>
            <p:ph type="ctrTitle"/>
          </p:nvPr>
        </p:nvSpPr>
        <p:spPr>
          <a:xfrm>
            <a:off x="1527675" y="856200"/>
            <a:ext cx="2303700" cy="1017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Clr>
                <a:srgbClr val="000000"/>
              </a:buClr>
              <a:buSzPts val="2400"/>
              <a:buNone/>
              <a:defRPr sz="2400">
                <a:solidFill>
                  <a:srgbClr val="000000"/>
                </a:solidFill>
              </a:defRPr>
            </a:lvl2pPr>
            <a:lvl3pPr lvl="2" algn="ctr" rtl="0">
              <a:spcBef>
                <a:spcPts val="0"/>
              </a:spcBef>
              <a:spcAft>
                <a:spcPts val="0"/>
              </a:spcAft>
              <a:buClr>
                <a:srgbClr val="000000"/>
              </a:buClr>
              <a:buSzPts val="2400"/>
              <a:buNone/>
              <a:defRPr sz="2400">
                <a:solidFill>
                  <a:srgbClr val="000000"/>
                </a:solidFill>
              </a:defRPr>
            </a:lvl3pPr>
            <a:lvl4pPr lvl="3" algn="ctr" rtl="0">
              <a:spcBef>
                <a:spcPts val="0"/>
              </a:spcBef>
              <a:spcAft>
                <a:spcPts val="0"/>
              </a:spcAft>
              <a:buClr>
                <a:srgbClr val="000000"/>
              </a:buClr>
              <a:buSzPts val="2400"/>
              <a:buNone/>
              <a:defRPr sz="2400">
                <a:solidFill>
                  <a:srgbClr val="000000"/>
                </a:solidFill>
              </a:defRPr>
            </a:lvl4pPr>
            <a:lvl5pPr lvl="4" algn="ctr" rtl="0">
              <a:spcBef>
                <a:spcPts val="0"/>
              </a:spcBef>
              <a:spcAft>
                <a:spcPts val="0"/>
              </a:spcAft>
              <a:buClr>
                <a:srgbClr val="000000"/>
              </a:buClr>
              <a:buSzPts val="2400"/>
              <a:buNone/>
              <a:defRPr sz="2400">
                <a:solidFill>
                  <a:srgbClr val="000000"/>
                </a:solidFill>
              </a:defRPr>
            </a:lvl5pPr>
            <a:lvl6pPr lvl="5" algn="ctr" rtl="0">
              <a:spcBef>
                <a:spcPts val="0"/>
              </a:spcBef>
              <a:spcAft>
                <a:spcPts val="0"/>
              </a:spcAft>
              <a:buClr>
                <a:srgbClr val="000000"/>
              </a:buClr>
              <a:buSzPts val="2400"/>
              <a:buNone/>
              <a:defRPr sz="2400">
                <a:solidFill>
                  <a:srgbClr val="000000"/>
                </a:solidFill>
              </a:defRPr>
            </a:lvl6pPr>
            <a:lvl7pPr lvl="6" algn="ctr" rtl="0">
              <a:spcBef>
                <a:spcPts val="0"/>
              </a:spcBef>
              <a:spcAft>
                <a:spcPts val="0"/>
              </a:spcAft>
              <a:buClr>
                <a:srgbClr val="000000"/>
              </a:buClr>
              <a:buSzPts val="2400"/>
              <a:buNone/>
              <a:defRPr sz="2400">
                <a:solidFill>
                  <a:srgbClr val="000000"/>
                </a:solidFill>
              </a:defRPr>
            </a:lvl7pPr>
            <a:lvl8pPr lvl="7" algn="ctr" rtl="0">
              <a:spcBef>
                <a:spcPts val="0"/>
              </a:spcBef>
              <a:spcAft>
                <a:spcPts val="0"/>
              </a:spcAft>
              <a:buClr>
                <a:srgbClr val="000000"/>
              </a:buClr>
              <a:buSzPts val="2400"/>
              <a:buNone/>
              <a:defRPr sz="2400">
                <a:solidFill>
                  <a:srgbClr val="000000"/>
                </a:solidFill>
              </a:defRPr>
            </a:lvl8pPr>
            <a:lvl9pPr lvl="8" algn="ctr" rtl="0">
              <a:spcBef>
                <a:spcPts val="0"/>
              </a:spcBef>
              <a:spcAft>
                <a:spcPts val="0"/>
              </a:spcAft>
              <a:buClr>
                <a:srgbClr val="000000"/>
              </a:buClr>
              <a:buSzPts val="2400"/>
              <a:buNone/>
              <a:defRPr sz="2400">
                <a:solidFill>
                  <a:srgbClr val="000000"/>
                </a:solidFill>
              </a:defRPr>
            </a:lvl9pPr>
          </a:lstStyle>
          <a:p>
            <a:endParaRPr/>
          </a:p>
        </p:txBody>
      </p:sp>
      <p:sp>
        <p:nvSpPr>
          <p:cNvPr id="84" name="Google Shape;84;p16"/>
          <p:cNvSpPr txBox="1">
            <a:spLocks noGrp="1"/>
          </p:cNvSpPr>
          <p:nvPr>
            <p:ph type="subTitle" idx="1"/>
          </p:nvPr>
        </p:nvSpPr>
        <p:spPr>
          <a:xfrm>
            <a:off x="1443675" y="2126050"/>
            <a:ext cx="2471700" cy="17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redits">
  <p:cSld name="CUSTOM_10_1">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1139994" y="2134800"/>
            <a:ext cx="2949600" cy="1476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Char char="●"/>
              <a:defRPr sz="10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87" name="Google Shape;87;p17"/>
          <p:cNvSpPr txBox="1">
            <a:spLocks noGrp="1"/>
          </p:cNvSpPr>
          <p:nvPr>
            <p:ph type="subTitle" idx="2"/>
          </p:nvPr>
        </p:nvSpPr>
        <p:spPr>
          <a:xfrm>
            <a:off x="1095650" y="1524450"/>
            <a:ext cx="1580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atin typeface="Teko Medium"/>
                <a:ea typeface="Teko Medium"/>
                <a:cs typeface="Teko Medium"/>
                <a:sym typeface="Teko Medium"/>
              </a:defRPr>
            </a:lvl1pPr>
            <a:lvl2pPr lvl="1" rtl="0">
              <a:spcBef>
                <a:spcPts val="1600"/>
              </a:spcBef>
              <a:spcAft>
                <a:spcPts val="0"/>
              </a:spcAft>
              <a:buNone/>
              <a:defRPr sz="1000">
                <a:latin typeface="Teko Medium"/>
                <a:ea typeface="Teko Medium"/>
                <a:cs typeface="Teko Medium"/>
                <a:sym typeface="Teko Medium"/>
              </a:defRPr>
            </a:lvl2pPr>
            <a:lvl3pPr lvl="2" rtl="0">
              <a:spcBef>
                <a:spcPts val="1600"/>
              </a:spcBef>
              <a:spcAft>
                <a:spcPts val="0"/>
              </a:spcAft>
              <a:buNone/>
              <a:defRPr sz="1000">
                <a:latin typeface="Teko Medium"/>
                <a:ea typeface="Teko Medium"/>
                <a:cs typeface="Teko Medium"/>
                <a:sym typeface="Teko Medium"/>
              </a:defRPr>
            </a:lvl3pPr>
            <a:lvl4pPr lvl="3" rtl="0">
              <a:spcBef>
                <a:spcPts val="1600"/>
              </a:spcBef>
              <a:spcAft>
                <a:spcPts val="0"/>
              </a:spcAft>
              <a:buNone/>
              <a:defRPr sz="1000">
                <a:latin typeface="Teko Medium"/>
                <a:ea typeface="Teko Medium"/>
                <a:cs typeface="Teko Medium"/>
                <a:sym typeface="Teko Medium"/>
              </a:defRPr>
            </a:lvl4pPr>
            <a:lvl5pPr lvl="4" rtl="0">
              <a:spcBef>
                <a:spcPts val="1600"/>
              </a:spcBef>
              <a:spcAft>
                <a:spcPts val="0"/>
              </a:spcAft>
              <a:buNone/>
              <a:defRPr sz="1000">
                <a:latin typeface="Teko Medium"/>
                <a:ea typeface="Teko Medium"/>
                <a:cs typeface="Teko Medium"/>
                <a:sym typeface="Teko Medium"/>
              </a:defRPr>
            </a:lvl5pPr>
            <a:lvl6pPr lvl="5" rtl="0">
              <a:spcBef>
                <a:spcPts val="1600"/>
              </a:spcBef>
              <a:spcAft>
                <a:spcPts val="0"/>
              </a:spcAft>
              <a:buNone/>
              <a:defRPr sz="1000">
                <a:latin typeface="Teko Medium"/>
                <a:ea typeface="Teko Medium"/>
                <a:cs typeface="Teko Medium"/>
                <a:sym typeface="Teko Medium"/>
              </a:defRPr>
            </a:lvl6pPr>
            <a:lvl7pPr lvl="6" rtl="0">
              <a:spcBef>
                <a:spcPts val="1600"/>
              </a:spcBef>
              <a:spcAft>
                <a:spcPts val="0"/>
              </a:spcAft>
              <a:buNone/>
              <a:defRPr sz="1000">
                <a:latin typeface="Teko Medium"/>
                <a:ea typeface="Teko Medium"/>
                <a:cs typeface="Teko Medium"/>
                <a:sym typeface="Teko Medium"/>
              </a:defRPr>
            </a:lvl7pPr>
            <a:lvl8pPr lvl="7" rtl="0">
              <a:spcBef>
                <a:spcPts val="1600"/>
              </a:spcBef>
              <a:spcAft>
                <a:spcPts val="0"/>
              </a:spcAft>
              <a:buNone/>
              <a:defRPr sz="1000">
                <a:latin typeface="Teko Medium"/>
                <a:ea typeface="Teko Medium"/>
                <a:cs typeface="Teko Medium"/>
                <a:sym typeface="Teko Medium"/>
              </a:defRPr>
            </a:lvl8pPr>
            <a:lvl9pPr lvl="8" rtl="0">
              <a:spcBef>
                <a:spcPts val="1600"/>
              </a:spcBef>
              <a:spcAft>
                <a:spcPts val="1600"/>
              </a:spcAft>
              <a:buNone/>
              <a:defRPr sz="1000">
                <a:latin typeface="Teko Medium"/>
                <a:ea typeface="Teko Medium"/>
                <a:cs typeface="Teko Medium"/>
                <a:sym typeface="Teko Medium"/>
              </a:defRPr>
            </a:lvl9pPr>
          </a:lstStyle>
          <a:p>
            <a:endParaRPr/>
          </a:p>
        </p:txBody>
      </p:sp>
      <p:sp>
        <p:nvSpPr>
          <p:cNvPr id="88" name="Google Shape;88;p17"/>
          <p:cNvSpPr txBox="1">
            <a:spLocks noGrp="1"/>
          </p:cNvSpPr>
          <p:nvPr>
            <p:ph type="ctrTitle"/>
          </p:nvPr>
        </p:nvSpPr>
        <p:spPr>
          <a:xfrm>
            <a:off x="6029025" y="322800"/>
            <a:ext cx="2303700" cy="1017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Clr>
                <a:srgbClr val="000000"/>
              </a:buClr>
              <a:buSzPts val="2400"/>
              <a:buNone/>
              <a:defRPr sz="2400">
                <a:solidFill>
                  <a:srgbClr val="000000"/>
                </a:solidFill>
              </a:defRPr>
            </a:lvl2pPr>
            <a:lvl3pPr lvl="2" algn="ctr" rtl="0">
              <a:spcBef>
                <a:spcPts val="0"/>
              </a:spcBef>
              <a:spcAft>
                <a:spcPts val="0"/>
              </a:spcAft>
              <a:buClr>
                <a:srgbClr val="000000"/>
              </a:buClr>
              <a:buSzPts val="2400"/>
              <a:buNone/>
              <a:defRPr sz="2400">
                <a:solidFill>
                  <a:srgbClr val="000000"/>
                </a:solidFill>
              </a:defRPr>
            </a:lvl3pPr>
            <a:lvl4pPr lvl="3" algn="ctr" rtl="0">
              <a:spcBef>
                <a:spcPts val="0"/>
              </a:spcBef>
              <a:spcAft>
                <a:spcPts val="0"/>
              </a:spcAft>
              <a:buClr>
                <a:srgbClr val="000000"/>
              </a:buClr>
              <a:buSzPts val="2400"/>
              <a:buNone/>
              <a:defRPr sz="2400">
                <a:solidFill>
                  <a:srgbClr val="000000"/>
                </a:solidFill>
              </a:defRPr>
            </a:lvl4pPr>
            <a:lvl5pPr lvl="4" algn="ctr" rtl="0">
              <a:spcBef>
                <a:spcPts val="0"/>
              </a:spcBef>
              <a:spcAft>
                <a:spcPts val="0"/>
              </a:spcAft>
              <a:buClr>
                <a:srgbClr val="000000"/>
              </a:buClr>
              <a:buSzPts val="2400"/>
              <a:buNone/>
              <a:defRPr sz="2400">
                <a:solidFill>
                  <a:srgbClr val="000000"/>
                </a:solidFill>
              </a:defRPr>
            </a:lvl5pPr>
            <a:lvl6pPr lvl="5" algn="ctr" rtl="0">
              <a:spcBef>
                <a:spcPts val="0"/>
              </a:spcBef>
              <a:spcAft>
                <a:spcPts val="0"/>
              </a:spcAft>
              <a:buClr>
                <a:srgbClr val="000000"/>
              </a:buClr>
              <a:buSzPts val="2400"/>
              <a:buNone/>
              <a:defRPr sz="2400">
                <a:solidFill>
                  <a:srgbClr val="000000"/>
                </a:solidFill>
              </a:defRPr>
            </a:lvl6pPr>
            <a:lvl7pPr lvl="6" algn="ctr" rtl="0">
              <a:spcBef>
                <a:spcPts val="0"/>
              </a:spcBef>
              <a:spcAft>
                <a:spcPts val="0"/>
              </a:spcAft>
              <a:buClr>
                <a:srgbClr val="000000"/>
              </a:buClr>
              <a:buSzPts val="2400"/>
              <a:buNone/>
              <a:defRPr sz="2400">
                <a:solidFill>
                  <a:srgbClr val="000000"/>
                </a:solidFill>
              </a:defRPr>
            </a:lvl7pPr>
            <a:lvl8pPr lvl="7" algn="ctr" rtl="0">
              <a:spcBef>
                <a:spcPts val="0"/>
              </a:spcBef>
              <a:spcAft>
                <a:spcPts val="0"/>
              </a:spcAft>
              <a:buClr>
                <a:srgbClr val="000000"/>
              </a:buClr>
              <a:buSzPts val="2400"/>
              <a:buNone/>
              <a:defRPr sz="2400">
                <a:solidFill>
                  <a:srgbClr val="000000"/>
                </a:solidFill>
              </a:defRPr>
            </a:lvl8pPr>
            <a:lvl9pPr lvl="8" algn="ctr" rtl="0">
              <a:spcBef>
                <a:spcPts val="0"/>
              </a:spcBef>
              <a:spcAft>
                <a:spcPts val="0"/>
              </a:spcAft>
              <a:buClr>
                <a:srgbClr val="000000"/>
              </a:buClr>
              <a:buSzPts val="2400"/>
              <a:buNone/>
              <a:defRPr sz="24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sources">
  <p:cSld name="CUSTOM_10">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682800" y="915600"/>
            <a:ext cx="2596800" cy="14760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SzPts val="800"/>
              <a:buChar char="●"/>
              <a:defRPr sz="800"/>
            </a:lvl1pPr>
            <a:lvl2pPr marL="914400" lvl="1" indent="-279400" rtl="0">
              <a:spcBef>
                <a:spcPts val="1600"/>
              </a:spcBef>
              <a:spcAft>
                <a:spcPts val="0"/>
              </a:spcAft>
              <a:buSzPts val="800"/>
              <a:buChar char="○"/>
              <a:defRPr sz="800"/>
            </a:lvl2pPr>
            <a:lvl3pPr marL="1371600" lvl="2" indent="-279400" rtl="0">
              <a:spcBef>
                <a:spcPts val="1600"/>
              </a:spcBef>
              <a:spcAft>
                <a:spcPts val="0"/>
              </a:spcAft>
              <a:buSzPts val="800"/>
              <a:buChar char="■"/>
              <a:defRPr sz="800"/>
            </a:lvl3pPr>
            <a:lvl4pPr marL="1828800" lvl="3" indent="-279400" rtl="0">
              <a:spcBef>
                <a:spcPts val="1600"/>
              </a:spcBef>
              <a:spcAft>
                <a:spcPts val="0"/>
              </a:spcAft>
              <a:buSzPts val="800"/>
              <a:buChar char="●"/>
              <a:defRPr sz="800"/>
            </a:lvl4pPr>
            <a:lvl5pPr marL="2286000" lvl="4" indent="-279400" rtl="0">
              <a:spcBef>
                <a:spcPts val="1600"/>
              </a:spcBef>
              <a:spcAft>
                <a:spcPts val="0"/>
              </a:spcAft>
              <a:buSzPts val="800"/>
              <a:buChar char="○"/>
              <a:defRPr sz="800"/>
            </a:lvl5pPr>
            <a:lvl6pPr marL="2743200" lvl="5" indent="-279400" rtl="0">
              <a:spcBef>
                <a:spcPts val="1600"/>
              </a:spcBef>
              <a:spcAft>
                <a:spcPts val="0"/>
              </a:spcAft>
              <a:buSzPts val="800"/>
              <a:buChar char="■"/>
              <a:defRPr sz="800"/>
            </a:lvl6pPr>
            <a:lvl7pPr marL="3200400" lvl="6" indent="-279400" rtl="0">
              <a:spcBef>
                <a:spcPts val="1600"/>
              </a:spcBef>
              <a:spcAft>
                <a:spcPts val="0"/>
              </a:spcAft>
              <a:buSzPts val="800"/>
              <a:buChar char="●"/>
              <a:defRPr sz="800"/>
            </a:lvl7pPr>
            <a:lvl8pPr marL="3657600" lvl="7" indent="-279400" rtl="0">
              <a:spcBef>
                <a:spcPts val="1600"/>
              </a:spcBef>
              <a:spcAft>
                <a:spcPts val="0"/>
              </a:spcAft>
              <a:buSzPts val="800"/>
              <a:buChar char="○"/>
              <a:defRPr sz="800"/>
            </a:lvl8pPr>
            <a:lvl9pPr marL="4114800" lvl="8" indent="-279400" rtl="0">
              <a:spcBef>
                <a:spcPts val="1600"/>
              </a:spcBef>
              <a:spcAft>
                <a:spcPts val="1600"/>
              </a:spcAft>
              <a:buSzPts val="800"/>
              <a:buChar char="■"/>
              <a:defRPr sz="800"/>
            </a:lvl9pPr>
          </a:lstStyle>
          <a:p>
            <a:endParaRPr/>
          </a:p>
        </p:txBody>
      </p:sp>
      <p:sp>
        <p:nvSpPr>
          <p:cNvPr id="91" name="Google Shape;91;p18"/>
          <p:cNvSpPr txBox="1">
            <a:spLocks noGrp="1"/>
          </p:cNvSpPr>
          <p:nvPr>
            <p:ph type="subTitle" idx="2"/>
          </p:nvPr>
        </p:nvSpPr>
        <p:spPr>
          <a:xfrm>
            <a:off x="638450" y="686250"/>
            <a:ext cx="1580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atin typeface="Teko Medium"/>
                <a:ea typeface="Teko Medium"/>
                <a:cs typeface="Teko Medium"/>
                <a:sym typeface="Teko Medium"/>
              </a:defRPr>
            </a:lvl1pPr>
            <a:lvl2pPr lvl="1" rtl="0">
              <a:spcBef>
                <a:spcPts val="1600"/>
              </a:spcBef>
              <a:spcAft>
                <a:spcPts val="0"/>
              </a:spcAft>
              <a:buNone/>
              <a:defRPr sz="1000">
                <a:latin typeface="Teko Medium"/>
                <a:ea typeface="Teko Medium"/>
                <a:cs typeface="Teko Medium"/>
                <a:sym typeface="Teko Medium"/>
              </a:defRPr>
            </a:lvl2pPr>
            <a:lvl3pPr lvl="2" rtl="0">
              <a:spcBef>
                <a:spcPts val="1600"/>
              </a:spcBef>
              <a:spcAft>
                <a:spcPts val="0"/>
              </a:spcAft>
              <a:buNone/>
              <a:defRPr sz="1000">
                <a:latin typeface="Teko Medium"/>
                <a:ea typeface="Teko Medium"/>
                <a:cs typeface="Teko Medium"/>
                <a:sym typeface="Teko Medium"/>
              </a:defRPr>
            </a:lvl3pPr>
            <a:lvl4pPr lvl="3" rtl="0">
              <a:spcBef>
                <a:spcPts val="1600"/>
              </a:spcBef>
              <a:spcAft>
                <a:spcPts val="0"/>
              </a:spcAft>
              <a:buNone/>
              <a:defRPr sz="1000">
                <a:latin typeface="Teko Medium"/>
                <a:ea typeface="Teko Medium"/>
                <a:cs typeface="Teko Medium"/>
                <a:sym typeface="Teko Medium"/>
              </a:defRPr>
            </a:lvl4pPr>
            <a:lvl5pPr lvl="4" rtl="0">
              <a:spcBef>
                <a:spcPts val="1600"/>
              </a:spcBef>
              <a:spcAft>
                <a:spcPts val="0"/>
              </a:spcAft>
              <a:buNone/>
              <a:defRPr sz="1000">
                <a:latin typeface="Teko Medium"/>
                <a:ea typeface="Teko Medium"/>
                <a:cs typeface="Teko Medium"/>
                <a:sym typeface="Teko Medium"/>
              </a:defRPr>
            </a:lvl5pPr>
            <a:lvl6pPr lvl="5" rtl="0">
              <a:spcBef>
                <a:spcPts val="1600"/>
              </a:spcBef>
              <a:spcAft>
                <a:spcPts val="0"/>
              </a:spcAft>
              <a:buNone/>
              <a:defRPr sz="1000">
                <a:latin typeface="Teko Medium"/>
                <a:ea typeface="Teko Medium"/>
                <a:cs typeface="Teko Medium"/>
                <a:sym typeface="Teko Medium"/>
              </a:defRPr>
            </a:lvl6pPr>
            <a:lvl7pPr lvl="6" rtl="0">
              <a:spcBef>
                <a:spcPts val="1600"/>
              </a:spcBef>
              <a:spcAft>
                <a:spcPts val="0"/>
              </a:spcAft>
              <a:buNone/>
              <a:defRPr sz="1000">
                <a:latin typeface="Teko Medium"/>
                <a:ea typeface="Teko Medium"/>
                <a:cs typeface="Teko Medium"/>
                <a:sym typeface="Teko Medium"/>
              </a:defRPr>
            </a:lvl7pPr>
            <a:lvl8pPr lvl="7" rtl="0">
              <a:spcBef>
                <a:spcPts val="1600"/>
              </a:spcBef>
              <a:spcAft>
                <a:spcPts val="0"/>
              </a:spcAft>
              <a:buNone/>
              <a:defRPr sz="1000">
                <a:latin typeface="Teko Medium"/>
                <a:ea typeface="Teko Medium"/>
                <a:cs typeface="Teko Medium"/>
                <a:sym typeface="Teko Medium"/>
              </a:defRPr>
            </a:lvl8pPr>
            <a:lvl9pPr lvl="8" rtl="0">
              <a:spcBef>
                <a:spcPts val="1600"/>
              </a:spcBef>
              <a:spcAft>
                <a:spcPts val="1600"/>
              </a:spcAft>
              <a:buNone/>
              <a:defRPr sz="1000">
                <a:latin typeface="Teko Medium"/>
                <a:ea typeface="Teko Medium"/>
                <a:cs typeface="Teko Medium"/>
                <a:sym typeface="Teko Medium"/>
              </a:defRPr>
            </a:lvl9pPr>
          </a:lstStyle>
          <a:p>
            <a:endParaRPr/>
          </a:p>
        </p:txBody>
      </p:sp>
      <p:sp>
        <p:nvSpPr>
          <p:cNvPr id="92" name="Google Shape;92;p18"/>
          <p:cNvSpPr txBox="1">
            <a:spLocks noGrp="1"/>
          </p:cNvSpPr>
          <p:nvPr>
            <p:ph type="ctrTitle"/>
          </p:nvPr>
        </p:nvSpPr>
        <p:spPr>
          <a:xfrm>
            <a:off x="6029025" y="322800"/>
            <a:ext cx="2303700" cy="10173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Clr>
                <a:srgbClr val="000000"/>
              </a:buClr>
              <a:buSzPts val="2400"/>
              <a:buNone/>
              <a:defRPr sz="2400">
                <a:solidFill>
                  <a:srgbClr val="000000"/>
                </a:solidFill>
              </a:defRPr>
            </a:lvl2pPr>
            <a:lvl3pPr lvl="2" algn="ctr" rtl="0">
              <a:spcBef>
                <a:spcPts val="0"/>
              </a:spcBef>
              <a:spcAft>
                <a:spcPts val="0"/>
              </a:spcAft>
              <a:buClr>
                <a:srgbClr val="000000"/>
              </a:buClr>
              <a:buSzPts val="2400"/>
              <a:buNone/>
              <a:defRPr sz="2400">
                <a:solidFill>
                  <a:srgbClr val="000000"/>
                </a:solidFill>
              </a:defRPr>
            </a:lvl3pPr>
            <a:lvl4pPr lvl="3" algn="ctr" rtl="0">
              <a:spcBef>
                <a:spcPts val="0"/>
              </a:spcBef>
              <a:spcAft>
                <a:spcPts val="0"/>
              </a:spcAft>
              <a:buClr>
                <a:srgbClr val="000000"/>
              </a:buClr>
              <a:buSzPts val="2400"/>
              <a:buNone/>
              <a:defRPr sz="2400">
                <a:solidFill>
                  <a:srgbClr val="000000"/>
                </a:solidFill>
              </a:defRPr>
            </a:lvl4pPr>
            <a:lvl5pPr lvl="4" algn="ctr" rtl="0">
              <a:spcBef>
                <a:spcPts val="0"/>
              </a:spcBef>
              <a:spcAft>
                <a:spcPts val="0"/>
              </a:spcAft>
              <a:buClr>
                <a:srgbClr val="000000"/>
              </a:buClr>
              <a:buSzPts val="2400"/>
              <a:buNone/>
              <a:defRPr sz="2400">
                <a:solidFill>
                  <a:srgbClr val="000000"/>
                </a:solidFill>
              </a:defRPr>
            </a:lvl5pPr>
            <a:lvl6pPr lvl="5" algn="ctr" rtl="0">
              <a:spcBef>
                <a:spcPts val="0"/>
              </a:spcBef>
              <a:spcAft>
                <a:spcPts val="0"/>
              </a:spcAft>
              <a:buClr>
                <a:srgbClr val="000000"/>
              </a:buClr>
              <a:buSzPts val="2400"/>
              <a:buNone/>
              <a:defRPr sz="2400">
                <a:solidFill>
                  <a:srgbClr val="000000"/>
                </a:solidFill>
              </a:defRPr>
            </a:lvl6pPr>
            <a:lvl7pPr lvl="6" algn="ctr" rtl="0">
              <a:spcBef>
                <a:spcPts val="0"/>
              </a:spcBef>
              <a:spcAft>
                <a:spcPts val="0"/>
              </a:spcAft>
              <a:buClr>
                <a:srgbClr val="000000"/>
              </a:buClr>
              <a:buSzPts val="2400"/>
              <a:buNone/>
              <a:defRPr sz="2400">
                <a:solidFill>
                  <a:srgbClr val="000000"/>
                </a:solidFill>
              </a:defRPr>
            </a:lvl7pPr>
            <a:lvl8pPr lvl="7" algn="ctr" rtl="0">
              <a:spcBef>
                <a:spcPts val="0"/>
              </a:spcBef>
              <a:spcAft>
                <a:spcPts val="0"/>
              </a:spcAft>
              <a:buClr>
                <a:srgbClr val="000000"/>
              </a:buClr>
              <a:buSzPts val="2400"/>
              <a:buNone/>
              <a:defRPr sz="2400">
                <a:solidFill>
                  <a:srgbClr val="000000"/>
                </a:solidFill>
              </a:defRPr>
            </a:lvl8pPr>
            <a:lvl9pPr lvl="8" algn="ctr" rtl="0">
              <a:spcBef>
                <a:spcPts val="0"/>
              </a:spcBef>
              <a:spcAft>
                <a:spcPts val="0"/>
              </a:spcAft>
              <a:buClr>
                <a:srgbClr val="000000"/>
              </a:buClr>
              <a:buSzPts val="2400"/>
              <a:buNone/>
              <a:defRPr sz="2400">
                <a:solidFill>
                  <a:srgbClr val="000000"/>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type="blank">
  <p:cSld name="BLANK">
    <p:spTree>
      <p:nvGrpSpPr>
        <p:cNvPr id="1" name="Shape 93"/>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CUSTOM_20">
    <p:spTree>
      <p:nvGrpSpPr>
        <p:cNvPr id="1" name="Shape 9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751864" y="725989"/>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Teko"/>
              <a:buNone/>
              <a:defRPr sz="1800">
                <a:latin typeface="Teko"/>
                <a:ea typeface="Teko"/>
                <a:cs typeface="Teko"/>
                <a:sym typeface="Teko"/>
              </a:defRPr>
            </a:lvl1pPr>
            <a:lvl2pPr lvl="1" rtl="0">
              <a:spcBef>
                <a:spcPts val="0"/>
              </a:spcBef>
              <a:spcAft>
                <a:spcPts val="0"/>
              </a:spcAft>
              <a:buSzPts val="1800"/>
              <a:buFont typeface="Teko"/>
              <a:buNone/>
              <a:defRPr sz="1800">
                <a:latin typeface="Teko"/>
                <a:ea typeface="Teko"/>
                <a:cs typeface="Teko"/>
                <a:sym typeface="Teko"/>
              </a:defRPr>
            </a:lvl2pPr>
            <a:lvl3pPr lvl="2" rtl="0">
              <a:spcBef>
                <a:spcPts val="0"/>
              </a:spcBef>
              <a:spcAft>
                <a:spcPts val="0"/>
              </a:spcAft>
              <a:buSzPts val="1800"/>
              <a:buFont typeface="Teko"/>
              <a:buNone/>
              <a:defRPr sz="1800">
                <a:latin typeface="Teko"/>
                <a:ea typeface="Teko"/>
                <a:cs typeface="Teko"/>
                <a:sym typeface="Teko"/>
              </a:defRPr>
            </a:lvl3pPr>
            <a:lvl4pPr lvl="3" rtl="0">
              <a:spcBef>
                <a:spcPts val="0"/>
              </a:spcBef>
              <a:spcAft>
                <a:spcPts val="0"/>
              </a:spcAft>
              <a:buSzPts val="1800"/>
              <a:buFont typeface="Teko"/>
              <a:buNone/>
              <a:defRPr sz="1800">
                <a:latin typeface="Teko"/>
                <a:ea typeface="Teko"/>
                <a:cs typeface="Teko"/>
                <a:sym typeface="Teko"/>
              </a:defRPr>
            </a:lvl4pPr>
            <a:lvl5pPr lvl="4" rtl="0">
              <a:spcBef>
                <a:spcPts val="0"/>
              </a:spcBef>
              <a:spcAft>
                <a:spcPts val="0"/>
              </a:spcAft>
              <a:buSzPts val="1800"/>
              <a:buFont typeface="Teko"/>
              <a:buNone/>
              <a:defRPr sz="1800">
                <a:latin typeface="Teko"/>
                <a:ea typeface="Teko"/>
                <a:cs typeface="Teko"/>
                <a:sym typeface="Teko"/>
              </a:defRPr>
            </a:lvl5pPr>
            <a:lvl6pPr lvl="5" rtl="0">
              <a:spcBef>
                <a:spcPts val="0"/>
              </a:spcBef>
              <a:spcAft>
                <a:spcPts val="0"/>
              </a:spcAft>
              <a:buSzPts val="1800"/>
              <a:buFont typeface="Teko"/>
              <a:buNone/>
              <a:defRPr sz="1800">
                <a:latin typeface="Teko"/>
                <a:ea typeface="Teko"/>
                <a:cs typeface="Teko"/>
                <a:sym typeface="Teko"/>
              </a:defRPr>
            </a:lvl6pPr>
            <a:lvl7pPr lvl="6" rtl="0">
              <a:spcBef>
                <a:spcPts val="0"/>
              </a:spcBef>
              <a:spcAft>
                <a:spcPts val="0"/>
              </a:spcAft>
              <a:buSzPts val="1800"/>
              <a:buFont typeface="Teko"/>
              <a:buNone/>
              <a:defRPr sz="1800">
                <a:latin typeface="Teko"/>
                <a:ea typeface="Teko"/>
                <a:cs typeface="Teko"/>
                <a:sym typeface="Teko"/>
              </a:defRPr>
            </a:lvl7pPr>
            <a:lvl8pPr lvl="7" rtl="0">
              <a:spcBef>
                <a:spcPts val="0"/>
              </a:spcBef>
              <a:spcAft>
                <a:spcPts val="0"/>
              </a:spcAft>
              <a:buSzPts val="1800"/>
              <a:buFont typeface="Teko"/>
              <a:buNone/>
              <a:defRPr sz="1800">
                <a:latin typeface="Teko"/>
                <a:ea typeface="Teko"/>
                <a:cs typeface="Teko"/>
                <a:sym typeface="Teko"/>
              </a:defRPr>
            </a:lvl8pPr>
            <a:lvl9pPr lvl="8" rtl="0">
              <a:spcBef>
                <a:spcPts val="0"/>
              </a:spcBef>
              <a:spcAft>
                <a:spcPts val="0"/>
              </a:spcAft>
              <a:buSzPts val="1800"/>
              <a:buFont typeface="Teko"/>
              <a:buNone/>
              <a:defRPr sz="1800">
                <a:latin typeface="Teko"/>
                <a:ea typeface="Teko"/>
                <a:cs typeface="Teko"/>
                <a:sym typeface="Teko"/>
              </a:defRPr>
            </a:lvl9pPr>
          </a:lstStyle>
          <a:p>
            <a:endParaRPr/>
          </a:p>
        </p:txBody>
      </p:sp>
      <p:sp>
        <p:nvSpPr>
          <p:cNvPr id="13" name="Google Shape;13;p3"/>
          <p:cNvSpPr txBox="1">
            <a:spLocks noGrp="1"/>
          </p:cNvSpPr>
          <p:nvPr>
            <p:ph type="subTitle" idx="1"/>
          </p:nvPr>
        </p:nvSpPr>
        <p:spPr>
          <a:xfrm>
            <a:off x="4751864" y="1153999"/>
            <a:ext cx="2142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4078923" y="1008060"/>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Teko"/>
              <a:buNone/>
              <a:defRPr sz="4800">
                <a:latin typeface="Teko"/>
                <a:ea typeface="Teko"/>
                <a:cs typeface="Teko"/>
                <a:sym typeface="Teko"/>
              </a:defRPr>
            </a:lvl1pPr>
            <a:lvl2pPr lvl="1" rtl="0">
              <a:spcBef>
                <a:spcPts val="0"/>
              </a:spcBef>
              <a:spcAft>
                <a:spcPts val="0"/>
              </a:spcAft>
              <a:buSzPts val="4800"/>
              <a:buFont typeface="Teko Medium"/>
              <a:buNone/>
              <a:defRPr sz="4800">
                <a:latin typeface="Teko Medium"/>
                <a:ea typeface="Teko Medium"/>
                <a:cs typeface="Teko Medium"/>
                <a:sym typeface="Teko Medium"/>
              </a:defRPr>
            </a:lvl2pPr>
            <a:lvl3pPr lvl="2" rtl="0">
              <a:spcBef>
                <a:spcPts val="0"/>
              </a:spcBef>
              <a:spcAft>
                <a:spcPts val="0"/>
              </a:spcAft>
              <a:buSzPts val="4800"/>
              <a:buFont typeface="Teko Medium"/>
              <a:buNone/>
              <a:defRPr sz="4800">
                <a:latin typeface="Teko Medium"/>
                <a:ea typeface="Teko Medium"/>
                <a:cs typeface="Teko Medium"/>
                <a:sym typeface="Teko Medium"/>
              </a:defRPr>
            </a:lvl3pPr>
            <a:lvl4pPr lvl="3" rtl="0">
              <a:spcBef>
                <a:spcPts val="0"/>
              </a:spcBef>
              <a:spcAft>
                <a:spcPts val="0"/>
              </a:spcAft>
              <a:buSzPts val="4800"/>
              <a:buFont typeface="Teko Medium"/>
              <a:buNone/>
              <a:defRPr sz="4800">
                <a:latin typeface="Teko Medium"/>
                <a:ea typeface="Teko Medium"/>
                <a:cs typeface="Teko Medium"/>
                <a:sym typeface="Teko Medium"/>
              </a:defRPr>
            </a:lvl4pPr>
            <a:lvl5pPr lvl="4" rtl="0">
              <a:spcBef>
                <a:spcPts val="0"/>
              </a:spcBef>
              <a:spcAft>
                <a:spcPts val="0"/>
              </a:spcAft>
              <a:buSzPts val="4800"/>
              <a:buFont typeface="Teko Medium"/>
              <a:buNone/>
              <a:defRPr sz="4800">
                <a:latin typeface="Teko Medium"/>
                <a:ea typeface="Teko Medium"/>
                <a:cs typeface="Teko Medium"/>
                <a:sym typeface="Teko Medium"/>
              </a:defRPr>
            </a:lvl5pPr>
            <a:lvl6pPr lvl="5" rtl="0">
              <a:spcBef>
                <a:spcPts val="0"/>
              </a:spcBef>
              <a:spcAft>
                <a:spcPts val="0"/>
              </a:spcAft>
              <a:buSzPts val="4800"/>
              <a:buFont typeface="Teko Medium"/>
              <a:buNone/>
              <a:defRPr sz="4800">
                <a:latin typeface="Teko Medium"/>
                <a:ea typeface="Teko Medium"/>
                <a:cs typeface="Teko Medium"/>
                <a:sym typeface="Teko Medium"/>
              </a:defRPr>
            </a:lvl6pPr>
            <a:lvl7pPr lvl="6" rtl="0">
              <a:spcBef>
                <a:spcPts val="0"/>
              </a:spcBef>
              <a:spcAft>
                <a:spcPts val="0"/>
              </a:spcAft>
              <a:buSzPts val="4800"/>
              <a:buFont typeface="Teko Medium"/>
              <a:buNone/>
              <a:defRPr sz="4800">
                <a:latin typeface="Teko Medium"/>
                <a:ea typeface="Teko Medium"/>
                <a:cs typeface="Teko Medium"/>
                <a:sym typeface="Teko Medium"/>
              </a:defRPr>
            </a:lvl7pPr>
            <a:lvl8pPr lvl="7" rtl="0">
              <a:spcBef>
                <a:spcPts val="0"/>
              </a:spcBef>
              <a:spcAft>
                <a:spcPts val="0"/>
              </a:spcAft>
              <a:buSzPts val="4800"/>
              <a:buFont typeface="Teko Medium"/>
              <a:buNone/>
              <a:defRPr sz="4800">
                <a:latin typeface="Teko Medium"/>
                <a:ea typeface="Teko Medium"/>
                <a:cs typeface="Teko Medium"/>
                <a:sym typeface="Teko Medium"/>
              </a:defRPr>
            </a:lvl8pPr>
            <a:lvl9pPr lvl="8" rtl="0">
              <a:spcBef>
                <a:spcPts val="0"/>
              </a:spcBef>
              <a:spcAft>
                <a:spcPts val="0"/>
              </a:spcAft>
              <a:buSzPts val="4800"/>
              <a:buFont typeface="Teko Medium"/>
              <a:buNone/>
              <a:defRPr sz="4800">
                <a:latin typeface="Teko Medium"/>
                <a:ea typeface="Teko Medium"/>
                <a:cs typeface="Teko Medium"/>
                <a:sym typeface="Teko Medium"/>
              </a:defRPr>
            </a:lvl9pPr>
          </a:lstStyle>
          <a:p>
            <a:r>
              <a:t>xx%</a:t>
            </a:r>
          </a:p>
        </p:txBody>
      </p:sp>
      <p:sp>
        <p:nvSpPr>
          <p:cNvPr id="15" name="Google Shape;15;p3"/>
          <p:cNvSpPr txBox="1">
            <a:spLocks noGrp="1"/>
          </p:cNvSpPr>
          <p:nvPr>
            <p:ph type="ctrTitle" idx="3"/>
          </p:nvPr>
        </p:nvSpPr>
        <p:spPr>
          <a:xfrm>
            <a:off x="6021200" y="171684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Teko"/>
              <a:buNone/>
              <a:defRPr sz="1800">
                <a:latin typeface="Teko"/>
                <a:ea typeface="Teko"/>
                <a:cs typeface="Teko"/>
                <a:sym typeface="Teko"/>
              </a:defRPr>
            </a:lvl1pPr>
            <a:lvl2pPr lvl="1" rtl="0">
              <a:spcBef>
                <a:spcPts val="0"/>
              </a:spcBef>
              <a:spcAft>
                <a:spcPts val="0"/>
              </a:spcAft>
              <a:buSzPts val="1800"/>
              <a:buFont typeface="Teko"/>
              <a:buNone/>
              <a:defRPr sz="1800">
                <a:latin typeface="Teko"/>
                <a:ea typeface="Teko"/>
                <a:cs typeface="Teko"/>
                <a:sym typeface="Teko"/>
              </a:defRPr>
            </a:lvl2pPr>
            <a:lvl3pPr lvl="2" rtl="0">
              <a:spcBef>
                <a:spcPts val="0"/>
              </a:spcBef>
              <a:spcAft>
                <a:spcPts val="0"/>
              </a:spcAft>
              <a:buSzPts val="1800"/>
              <a:buFont typeface="Teko"/>
              <a:buNone/>
              <a:defRPr sz="1800">
                <a:latin typeface="Teko"/>
                <a:ea typeface="Teko"/>
                <a:cs typeface="Teko"/>
                <a:sym typeface="Teko"/>
              </a:defRPr>
            </a:lvl3pPr>
            <a:lvl4pPr lvl="3" rtl="0">
              <a:spcBef>
                <a:spcPts val="0"/>
              </a:spcBef>
              <a:spcAft>
                <a:spcPts val="0"/>
              </a:spcAft>
              <a:buSzPts val="1800"/>
              <a:buFont typeface="Teko"/>
              <a:buNone/>
              <a:defRPr sz="1800">
                <a:latin typeface="Teko"/>
                <a:ea typeface="Teko"/>
                <a:cs typeface="Teko"/>
                <a:sym typeface="Teko"/>
              </a:defRPr>
            </a:lvl4pPr>
            <a:lvl5pPr lvl="4" rtl="0">
              <a:spcBef>
                <a:spcPts val="0"/>
              </a:spcBef>
              <a:spcAft>
                <a:spcPts val="0"/>
              </a:spcAft>
              <a:buSzPts val="1800"/>
              <a:buFont typeface="Teko"/>
              <a:buNone/>
              <a:defRPr sz="1800">
                <a:latin typeface="Teko"/>
                <a:ea typeface="Teko"/>
                <a:cs typeface="Teko"/>
                <a:sym typeface="Teko"/>
              </a:defRPr>
            </a:lvl5pPr>
            <a:lvl6pPr lvl="5" rtl="0">
              <a:spcBef>
                <a:spcPts val="0"/>
              </a:spcBef>
              <a:spcAft>
                <a:spcPts val="0"/>
              </a:spcAft>
              <a:buSzPts val="1800"/>
              <a:buFont typeface="Teko"/>
              <a:buNone/>
              <a:defRPr sz="1800">
                <a:latin typeface="Teko"/>
                <a:ea typeface="Teko"/>
                <a:cs typeface="Teko"/>
                <a:sym typeface="Teko"/>
              </a:defRPr>
            </a:lvl6pPr>
            <a:lvl7pPr lvl="6" rtl="0">
              <a:spcBef>
                <a:spcPts val="0"/>
              </a:spcBef>
              <a:spcAft>
                <a:spcPts val="0"/>
              </a:spcAft>
              <a:buSzPts val="1800"/>
              <a:buFont typeface="Teko"/>
              <a:buNone/>
              <a:defRPr sz="1800">
                <a:latin typeface="Teko"/>
                <a:ea typeface="Teko"/>
                <a:cs typeface="Teko"/>
                <a:sym typeface="Teko"/>
              </a:defRPr>
            </a:lvl7pPr>
            <a:lvl8pPr lvl="7" rtl="0">
              <a:spcBef>
                <a:spcPts val="0"/>
              </a:spcBef>
              <a:spcAft>
                <a:spcPts val="0"/>
              </a:spcAft>
              <a:buSzPts val="1800"/>
              <a:buFont typeface="Teko"/>
              <a:buNone/>
              <a:defRPr sz="1800">
                <a:latin typeface="Teko"/>
                <a:ea typeface="Teko"/>
                <a:cs typeface="Teko"/>
                <a:sym typeface="Teko"/>
              </a:defRPr>
            </a:lvl8pPr>
            <a:lvl9pPr lvl="8" rtl="0">
              <a:spcBef>
                <a:spcPts val="0"/>
              </a:spcBef>
              <a:spcAft>
                <a:spcPts val="0"/>
              </a:spcAft>
              <a:buSzPts val="1800"/>
              <a:buFont typeface="Teko"/>
              <a:buNone/>
              <a:defRPr sz="1800">
                <a:latin typeface="Teko"/>
                <a:ea typeface="Teko"/>
                <a:cs typeface="Teko"/>
                <a:sym typeface="Teko"/>
              </a:defRPr>
            </a:lvl9pPr>
          </a:lstStyle>
          <a:p>
            <a:endParaRPr/>
          </a:p>
        </p:txBody>
      </p:sp>
      <p:sp>
        <p:nvSpPr>
          <p:cNvPr id="16" name="Google Shape;16;p3"/>
          <p:cNvSpPr txBox="1">
            <a:spLocks noGrp="1"/>
          </p:cNvSpPr>
          <p:nvPr>
            <p:ph type="subTitle" idx="4"/>
          </p:nvPr>
        </p:nvSpPr>
        <p:spPr>
          <a:xfrm>
            <a:off x="6021200" y="2143177"/>
            <a:ext cx="22212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5282179" y="2002421"/>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Teko"/>
              <a:buNone/>
              <a:defRPr sz="4800">
                <a:latin typeface="Teko"/>
                <a:ea typeface="Teko"/>
                <a:cs typeface="Teko"/>
                <a:sym typeface="Teko"/>
              </a:defRPr>
            </a:lvl1pPr>
            <a:lvl2pPr lvl="1" rtl="0">
              <a:spcBef>
                <a:spcPts val="0"/>
              </a:spcBef>
              <a:spcAft>
                <a:spcPts val="0"/>
              </a:spcAft>
              <a:buSzPts val="4800"/>
              <a:buFont typeface="Teko Medium"/>
              <a:buNone/>
              <a:defRPr sz="4800">
                <a:latin typeface="Teko Medium"/>
                <a:ea typeface="Teko Medium"/>
                <a:cs typeface="Teko Medium"/>
                <a:sym typeface="Teko Medium"/>
              </a:defRPr>
            </a:lvl2pPr>
            <a:lvl3pPr lvl="2" rtl="0">
              <a:spcBef>
                <a:spcPts val="0"/>
              </a:spcBef>
              <a:spcAft>
                <a:spcPts val="0"/>
              </a:spcAft>
              <a:buSzPts val="4800"/>
              <a:buFont typeface="Teko Medium"/>
              <a:buNone/>
              <a:defRPr sz="4800">
                <a:latin typeface="Teko Medium"/>
                <a:ea typeface="Teko Medium"/>
                <a:cs typeface="Teko Medium"/>
                <a:sym typeface="Teko Medium"/>
              </a:defRPr>
            </a:lvl3pPr>
            <a:lvl4pPr lvl="3" rtl="0">
              <a:spcBef>
                <a:spcPts val="0"/>
              </a:spcBef>
              <a:spcAft>
                <a:spcPts val="0"/>
              </a:spcAft>
              <a:buSzPts val="4800"/>
              <a:buFont typeface="Teko Medium"/>
              <a:buNone/>
              <a:defRPr sz="4800">
                <a:latin typeface="Teko Medium"/>
                <a:ea typeface="Teko Medium"/>
                <a:cs typeface="Teko Medium"/>
                <a:sym typeface="Teko Medium"/>
              </a:defRPr>
            </a:lvl4pPr>
            <a:lvl5pPr lvl="4" rtl="0">
              <a:spcBef>
                <a:spcPts val="0"/>
              </a:spcBef>
              <a:spcAft>
                <a:spcPts val="0"/>
              </a:spcAft>
              <a:buSzPts val="4800"/>
              <a:buFont typeface="Teko Medium"/>
              <a:buNone/>
              <a:defRPr sz="4800">
                <a:latin typeface="Teko Medium"/>
                <a:ea typeface="Teko Medium"/>
                <a:cs typeface="Teko Medium"/>
                <a:sym typeface="Teko Medium"/>
              </a:defRPr>
            </a:lvl5pPr>
            <a:lvl6pPr lvl="5" rtl="0">
              <a:spcBef>
                <a:spcPts val="0"/>
              </a:spcBef>
              <a:spcAft>
                <a:spcPts val="0"/>
              </a:spcAft>
              <a:buSzPts val="4800"/>
              <a:buFont typeface="Teko Medium"/>
              <a:buNone/>
              <a:defRPr sz="4800">
                <a:latin typeface="Teko Medium"/>
                <a:ea typeface="Teko Medium"/>
                <a:cs typeface="Teko Medium"/>
                <a:sym typeface="Teko Medium"/>
              </a:defRPr>
            </a:lvl6pPr>
            <a:lvl7pPr lvl="6" rtl="0">
              <a:spcBef>
                <a:spcPts val="0"/>
              </a:spcBef>
              <a:spcAft>
                <a:spcPts val="0"/>
              </a:spcAft>
              <a:buSzPts val="4800"/>
              <a:buFont typeface="Teko Medium"/>
              <a:buNone/>
              <a:defRPr sz="4800">
                <a:latin typeface="Teko Medium"/>
                <a:ea typeface="Teko Medium"/>
                <a:cs typeface="Teko Medium"/>
                <a:sym typeface="Teko Medium"/>
              </a:defRPr>
            </a:lvl7pPr>
            <a:lvl8pPr lvl="7" rtl="0">
              <a:spcBef>
                <a:spcPts val="0"/>
              </a:spcBef>
              <a:spcAft>
                <a:spcPts val="0"/>
              </a:spcAft>
              <a:buSzPts val="4800"/>
              <a:buFont typeface="Teko Medium"/>
              <a:buNone/>
              <a:defRPr sz="4800">
                <a:latin typeface="Teko Medium"/>
                <a:ea typeface="Teko Medium"/>
                <a:cs typeface="Teko Medium"/>
                <a:sym typeface="Teko Medium"/>
              </a:defRPr>
            </a:lvl8pPr>
            <a:lvl9pPr lvl="8" rtl="0">
              <a:spcBef>
                <a:spcPts val="0"/>
              </a:spcBef>
              <a:spcAft>
                <a:spcPts val="0"/>
              </a:spcAft>
              <a:buSzPts val="4800"/>
              <a:buFont typeface="Teko Medium"/>
              <a:buNone/>
              <a:defRPr sz="4800">
                <a:latin typeface="Teko Medium"/>
                <a:ea typeface="Teko Medium"/>
                <a:cs typeface="Teko Medium"/>
                <a:sym typeface="Teko Medium"/>
              </a:defRPr>
            </a:lvl9pPr>
          </a:lstStyle>
          <a:p>
            <a:r>
              <a:t>xx%</a:t>
            </a:r>
          </a:p>
        </p:txBody>
      </p:sp>
      <p:sp>
        <p:nvSpPr>
          <p:cNvPr id="18" name="Google Shape;18;p3"/>
          <p:cNvSpPr txBox="1">
            <a:spLocks noGrp="1"/>
          </p:cNvSpPr>
          <p:nvPr>
            <p:ph type="ctrTitle" idx="6"/>
          </p:nvPr>
        </p:nvSpPr>
        <p:spPr>
          <a:xfrm>
            <a:off x="6021200" y="2702742"/>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Teko"/>
              <a:buNone/>
              <a:defRPr sz="1800">
                <a:latin typeface="Teko"/>
                <a:ea typeface="Teko"/>
                <a:cs typeface="Teko"/>
                <a:sym typeface="Teko"/>
              </a:defRPr>
            </a:lvl1pPr>
            <a:lvl2pPr lvl="1" rtl="0">
              <a:spcBef>
                <a:spcPts val="0"/>
              </a:spcBef>
              <a:spcAft>
                <a:spcPts val="0"/>
              </a:spcAft>
              <a:buSzPts val="1800"/>
              <a:buFont typeface="Teko"/>
              <a:buNone/>
              <a:defRPr sz="1800">
                <a:latin typeface="Teko"/>
                <a:ea typeface="Teko"/>
                <a:cs typeface="Teko"/>
                <a:sym typeface="Teko"/>
              </a:defRPr>
            </a:lvl2pPr>
            <a:lvl3pPr lvl="2" rtl="0">
              <a:spcBef>
                <a:spcPts val="0"/>
              </a:spcBef>
              <a:spcAft>
                <a:spcPts val="0"/>
              </a:spcAft>
              <a:buSzPts val="1800"/>
              <a:buFont typeface="Teko"/>
              <a:buNone/>
              <a:defRPr sz="1800">
                <a:latin typeface="Teko"/>
                <a:ea typeface="Teko"/>
                <a:cs typeface="Teko"/>
                <a:sym typeface="Teko"/>
              </a:defRPr>
            </a:lvl3pPr>
            <a:lvl4pPr lvl="3" rtl="0">
              <a:spcBef>
                <a:spcPts val="0"/>
              </a:spcBef>
              <a:spcAft>
                <a:spcPts val="0"/>
              </a:spcAft>
              <a:buSzPts val="1800"/>
              <a:buFont typeface="Teko"/>
              <a:buNone/>
              <a:defRPr sz="1800">
                <a:latin typeface="Teko"/>
                <a:ea typeface="Teko"/>
                <a:cs typeface="Teko"/>
                <a:sym typeface="Teko"/>
              </a:defRPr>
            </a:lvl4pPr>
            <a:lvl5pPr lvl="4" rtl="0">
              <a:spcBef>
                <a:spcPts val="0"/>
              </a:spcBef>
              <a:spcAft>
                <a:spcPts val="0"/>
              </a:spcAft>
              <a:buSzPts val="1800"/>
              <a:buFont typeface="Teko"/>
              <a:buNone/>
              <a:defRPr sz="1800">
                <a:latin typeface="Teko"/>
                <a:ea typeface="Teko"/>
                <a:cs typeface="Teko"/>
                <a:sym typeface="Teko"/>
              </a:defRPr>
            </a:lvl5pPr>
            <a:lvl6pPr lvl="5" rtl="0">
              <a:spcBef>
                <a:spcPts val="0"/>
              </a:spcBef>
              <a:spcAft>
                <a:spcPts val="0"/>
              </a:spcAft>
              <a:buSzPts val="1800"/>
              <a:buFont typeface="Teko"/>
              <a:buNone/>
              <a:defRPr sz="1800">
                <a:latin typeface="Teko"/>
                <a:ea typeface="Teko"/>
                <a:cs typeface="Teko"/>
                <a:sym typeface="Teko"/>
              </a:defRPr>
            </a:lvl6pPr>
            <a:lvl7pPr lvl="6" rtl="0">
              <a:spcBef>
                <a:spcPts val="0"/>
              </a:spcBef>
              <a:spcAft>
                <a:spcPts val="0"/>
              </a:spcAft>
              <a:buSzPts val="1800"/>
              <a:buFont typeface="Teko"/>
              <a:buNone/>
              <a:defRPr sz="1800">
                <a:latin typeface="Teko"/>
                <a:ea typeface="Teko"/>
                <a:cs typeface="Teko"/>
                <a:sym typeface="Teko"/>
              </a:defRPr>
            </a:lvl7pPr>
            <a:lvl8pPr lvl="7" rtl="0">
              <a:spcBef>
                <a:spcPts val="0"/>
              </a:spcBef>
              <a:spcAft>
                <a:spcPts val="0"/>
              </a:spcAft>
              <a:buSzPts val="1800"/>
              <a:buFont typeface="Teko"/>
              <a:buNone/>
              <a:defRPr sz="1800">
                <a:latin typeface="Teko"/>
                <a:ea typeface="Teko"/>
                <a:cs typeface="Teko"/>
                <a:sym typeface="Teko"/>
              </a:defRPr>
            </a:lvl8pPr>
            <a:lvl9pPr lvl="8" rtl="0">
              <a:spcBef>
                <a:spcPts val="0"/>
              </a:spcBef>
              <a:spcAft>
                <a:spcPts val="0"/>
              </a:spcAft>
              <a:buSzPts val="1800"/>
              <a:buFont typeface="Teko"/>
              <a:buNone/>
              <a:defRPr sz="1800">
                <a:latin typeface="Teko"/>
                <a:ea typeface="Teko"/>
                <a:cs typeface="Teko"/>
                <a:sym typeface="Teko"/>
              </a:defRPr>
            </a:lvl9pPr>
          </a:lstStyle>
          <a:p>
            <a:endParaRPr/>
          </a:p>
        </p:txBody>
      </p:sp>
      <p:sp>
        <p:nvSpPr>
          <p:cNvPr id="19" name="Google Shape;19;p3"/>
          <p:cNvSpPr txBox="1">
            <a:spLocks noGrp="1"/>
          </p:cNvSpPr>
          <p:nvPr>
            <p:ph type="subTitle" idx="7"/>
          </p:nvPr>
        </p:nvSpPr>
        <p:spPr>
          <a:xfrm>
            <a:off x="6021200" y="3143999"/>
            <a:ext cx="2142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5282179" y="2999622"/>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Teko"/>
              <a:buNone/>
              <a:defRPr sz="4800">
                <a:latin typeface="Teko"/>
                <a:ea typeface="Teko"/>
                <a:cs typeface="Teko"/>
                <a:sym typeface="Teko"/>
              </a:defRPr>
            </a:lvl1pPr>
            <a:lvl2pPr lvl="1" rtl="0">
              <a:spcBef>
                <a:spcPts val="0"/>
              </a:spcBef>
              <a:spcAft>
                <a:spcPts val="0"/>
              </a:spcAft>
              <a:buSzPts val="4800"/>
              <a:buFont typeface="Teko Medium"/>
              <a:buNone/>
              <a:defRPr sz="4800">
                <a:latin typeface="Teko Medium"/>
                <a:ea typeface="Teko Medium"/>
                <a:cs typeface="Teko Medium"/>
                <a:sym typeface="Teko Medium"/>
              </a:defRPr>
            </a:lvl2pPr>
            <a:lvl3pPr lvl="2" rtl="0">
              <a:spcBef>
                <a:spcPts val="0"/>
              </a:spcBef>
              <a:spcAft>
                <a:spcPts val="0"/>
              </a:spcAft>
              <a:buSzPts val="4800"/>
              <a:buFont typeface="Teko Medium"/>
              <a:buNone/>
              <a:defRPr sz="4800">
                <a:latin typeface="Teko Medium"/>
                <a:ea typeface="Teko Medium"/>
                <a:cs typeface="Teko Medium"/>
                <a:sym typeface="Teko Medium"/>
              </a:defRPr>
            </a:lvl3pPr>
            <a:lvl4pPr lvl="3" rtl="0">
              <a:spcBef>
                <a:spcPts val="0"/>
              </a:spcBef>
              <a:spcAft>
                <a:spcPts val="0"/>
              </a:spcAft>
              <a:buSzPts val="4800"/>
              <a:buFont typeface="Teko Medium"/>
              <a:buNone/>
              <a:defRPr sz="4800">
                <a:latin typeface="Teko Medium"/>
                <a:ea typeface="Teko Medium"/>
                <a:cs typeface="Teko Medium"/>
                <a:sym typeface="Teko Medium"/>
              </a:defRPr>
            </a:lvl4pPr>
            <a:lvl5pPr lvl="4" rtl="0">
              <a:spcBef>
                <a:spcPts val="0"/>
              </a:spcBef>
              <a:spcAft>
                <a:spcPts val="0"/>
              </a:spcAft>
              <a:buSzPts val="4800"/>
              <a:buFont typeface="Teko Medium"/>
              <a:buNone/>
              <a:defRPr sz="4800">
                <a:latin typeface="Teko Medium"/>
                <a:ea typeface="Teko Medium"/>
                <a:cs typeface="Teko Medium"/>
                <a:sym typeface="Teko Medium"/>
              </a:defRPr>
            </a:lvl5pPr>
            <a:lvl6pPr lvl="5" rtl="0">
              <a:spcBef>
                <a:spcPts val="0"/>
              </a:spcBef>
              <a:spcAft>
                <a:spcPts val="0"/>
              </a:spcAft>
              <a:buSzPts val="4800"/>
              <a:buFont typeface="Teko Medium"/>
              <a:buNone/>
              <a:defRPr sz="4800">
                <a:latin typeface="Teko Medium"/>
                <a:ea typeface="Teko Medium"/>
                <a:cs typeface="Teko Medium"/>
                <a:sym typeface="Teko Medium"/>
              </a:defRPr>
            </a:lvl6pPr>
            <a:lvl7pPr lvl="6" rtl="0">
              <a:spcBef>
                <a:spcPts val="0"/>
              </a:spcBef>
              <a:spcAft>
                <a:spcPts val="0"/>
              </a:spcAft>
              <a:buSzPts val="4800"/>
              <a:buFont typeface="Teko Medium"/>
              <a:buNone/>
              <a:defRPr sz="4800">
                <a:latin typeface="Teko Medium"/>
                <a:ea typeface="Teko Medium"/>
                <a:cs typeface="Teko Medium"/>
                <a:sym typeface="Teko Medium"/>
              </a:defRPr>
            </a:lvl7pPr>
            <a:lvl8pPr lvl="7" rtl="0">
              <a:spcBef>
                <a:spcPts val="0"/>
              </a:spcBef>
              <a:spcAft>
                <a:spcPts val="0"/>
              </a:spcAft>
              <a:buSzPts val="4800"/>
              <a:buFont typeface="Teko Medium"/>
              <a:buNone/>
              <a:defRPr sz="4800">
                <a:latin typeface="Teko Medium"/>
                <a:ea typeface="Teko Medium"/>
                <a:cs typeface="Teko Medium"/>
                <a:sym typeface="Teko Medium"/>
              </a:defRPr>
            </a:lvl8pPr>
            <a:lvl9pPr lvl="8" rtl="0">
              <a:spcBef>
                <a:spcPts val="0"/>
              </a:spcBef>
              <a:spcAft>
                <a:spcPts val="0"/>
              </a:spcAft>
              <a:buSzPts val="4800"/>
              <a:buFont typeface="Teko Medium"/>
              <a:buNone/>
              <a:defRPr sz="4800">
                <a:latin typeface="Teko Medium"/>
                <a:ea typeface="Teko Medium"/>
                <a:cs typeface="Teko Medium"/>
                <a:sym typeface="Teko Medium"/>
              </a:defRPr>
            </a:lvl9pPr>
          </a:lstStyle>
          <a:p>
            <a:r>
              <a:t>xx%</a:t>
            </a:r>
          </a:p>
        </p:txBody>
      </p:sp>
      <p:sp>
        <p:nvSpPr>
          <p:cNvPr id="21" name="Google Shape;21;p3"/>
          <p:cNvSpPr txBox="1">
            <a:spLocks noGrp="1"/>
          </p:cNvSpPr>
          <p:nvPr>
            <p:ph type="ctrTitle" idx="9"/>
          </p:nvPr>
        </p:nvSpPr>
        <p:spPr>
          <a:xfrm>
            <a:off x="723600" y="-54297"/>
            <a:ext cx="7696800" cy="9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SzPts val="2400"/>
              <a:buFont typeface="Teko"/>
              <a:buNone/>
              <a:defRPr sz="2400">
                <a:latin typeface="Teko"/>
                <a:ea typeface="Teko"/>
                <a:cs typeface="Teko"/>
                <a:sym typeface="Teko"/>
              </a:defRPr>
            </a:lvl2pPr>
            <a:lvl3pPr lvl="2" algn="ctr" rtl="0">
              <a:spcBef>
                <a:spcPts val="0"/>
              </a:spcBef>
              <a:spcAft>
                <a:spcPts val="0"/>
              </a:spcAft>
              <a:buSzPts val="2400"/>
              <a:buFont typeface="Teko"/>
              <a:buNone/>
              <a:defRPr sz="2400">
                <a:latin typeface="Teko"/>
                <a:ea typeface="Teko"/>
                <a:cs typeface="Teko"/>
                <a:sym typeface="Teko"/>
              </a:defRPr>
            </a:lvl3pPr>
            <a:lvl4pPr lvl="3" algn="ctr" rtl="0">
              <a:spcBef>
                <a:spcPts val="0"/>
              </a:spcBef>
              <a:spcAft>
                <a:spcPts val="0"/>
              </a:spcAft>
              <a:buSzPts val="2400"/>
              <a:buFont typeface="Teko"/>
              <a:buNone/>
              <a:defRPr sz="2400">
                <a:latin typeface="Teko"/>
                <a:ea typeface="Teko"/>
                <a:cs typeface="Teko"/>
                <a:sym typeface="Teko"/>
              </a:defRPr>
            </a:lvl4pPr>
            <a:lvl5pPr lvl="4" algn="ctr" rtl="0">
              <a:spcBef>
                <a:spcPts val="0"/>
              </a:spcBef>
              <a:spcAft>
                <a:spcPts val="0"/>
              </a:spcAft>
              <a:buSzPts val="2400"/>
              <a:buFont typeface="Teko"/>
              <a:buNone/>
              <a:defRPr sz="2400">
                <a:latin typeface="Teko"/>
                <a:ea typeface="Teko"/>
                <a:cs typeface="Teko"/>
                <a:sym typeface="Teko"/>
              </a:defRPr>
            </a:lvl5pPr>
            <a:lvl6pPr lvl="5" algn="ctr" rtl="0">
              <a:spcBef>
                <a:spcPts val="0"/>
              </a:spcBef>
              <a:spcAft>
                <a:spcPts val="0"/>
              </a:spcAft>
              <a:buSzPts val="2400"/>
              <a:buFont typeface="Teko"/>
              <a:buNone/>
              <a:defRPr sz="2400">
                <a:latin typeface="Teko"/>
                <a:ea typeface="Teko"/>
                <a:cs typeface="Teko"/>
                <a:sym typeface="Teko"/>
              </a:defRPr>
            </a:lvl6pPr>
            <a:lvl7pPr lvl="6" algn="ctr" rtl="0">
              <a:spcBef>
                <a:spcPts val="0"/>
              </a:spcBef>
              <a:spcAft>
                <a:spcPts val="0"/>
              </a:spcAft>
              <a:buSzPts val="2400"/>
              <a:buFont typeface="Teko"/>
              <a:buNone/>
              <a:defRPr sz="2400">
                <a:latin typeface="Teko"/>
                <a:ea typeface="Teko"/>
                <a:cs typeface="Teko"/>
                <a:sym typeface="Teko"/>
              </a:defRPr>
            </a:lvl7pPr>
            <a:lvl8pPr lvl="7" algn="ctr" rtl="0">
              <a:spcBef>
                <a:spcPts val="0"/>
              </a:spcBef>
              <a:spcAft>
                <a:spcPts val="0"/>
              </a:spcAft>
              <a:buSzPts val="2400"/>
              <a:buFont typeface="Teko"/>
              <a:buNone/>
              <a:defRPr sz="2400">
                <a:latin typeface="Teko"/>
                <a:ea typeface="Teko"/>
                <a:cs typeface="Teko"/>
                <a:sym typeface="Teko"/>
              </a:defRPr>
            </a:lvl8pPr>
            <a:lvl9pPr lvl="8" algn="ctr" rtl="0">
              <a:spcBef>
                <a:spcPts val="0"/>
              </a:spcBef>
              <a:spcAft>
                <a:spcPts val="0"/>
              </a:spcAft>
              <a:buSzPts val="2400"/>
              <a:buFont typeface="Teko"/>
              <a:buNone/>
              <a:defRPr sz="2400">
                <a:latin typeface="Teko"/>
                <a:ea typeface="Teko"/>
                <a:cs typeface="Teko"/>
                <a:sym typeface="Teko"/>
              </a:defRPr>
            </a:lvl9pPr>
          </a:lstStyle>
          <a:p>
            <a:endParaRPr/>
          </a:p>
        </p:txBody>
      </p:sp>
      <p:sp>
        <p:nvSpPr>
          <p:cNvPr id="22" name="Google Shape;22;p3"/>
          <p:cNvSpPr txBox="1">
            <a:spLocks noGrp="1"/>
          </p:cNvSpPr>
          <p:nvPr>
            <p:ph type="ctrTitle" idx="13"/>
          </p:nvPr>
        </p:nvSpPr>
        <p:spPr>
          <a:xfrm>
            <a:off x="4751864" y="3690375"/>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Teko"/>
              <a:buNone/>
              <a:defRPr sz="1800">
                <a:latin typeface="Teko"/>
                <a:ea typeface="Teko"/>
                <a:cs typeface="Teko"/>
                <a:sym typeface="Teko"/>
              </a:defRPr>
            </a:lvl1pPr>
            <a:lvl2pPr lvl="1" rtl="0">
              <a:spcBef>
                <a:spcPts val="0"/>
              </a:spcBef>
              <a:spcAft>
                <a:spcPts val="0"/>
              </a:spcAft>
              <a:buSzPts val="1800"/>
              <a:buFont typeface="Teko"/>
              <a:buNone/>
              <a:defRPr sz="1800">
                <a:latin typeface="Teko"/>
                <a:ea typeface="Teko"/>
                <a:cs typeface="Teko"/>
                <a:sym typeface="Teko"/>
              </a:defRPr>
            </a:lvl2pPr>
            <a:lvl3pPr lvl="2" rtl="0">
              <a:spcBef>
                <a:spcPts val="0"/>
              </a:spcBef>
              <a:spcAft>
                <a:spcPts val="0"/>
              </a:spcAft>
              <a:buSzPts val="1800"/>
              <a:buFont typeface="Teko"/>
              <a:buNone/>
              <a:defRPr sz="1800">
                <a:latin typeface="Teko"/>
                <a:ea typeface="Teko"/>
                <a:cs typeface="Teko"/>
                <a:sym typeface="Teko"/>
              </a:defRPr>
            </a:lvl3pPr>
            <a:lvl4pPr lvl="3" rtl="0">
              <a:spcBef>
                <a:spcPts val="0"/>
              </a:spcBef>
              <a:spcAft>
                <a:spcPts val="0"/>
              </a:spcAft>
              <a:buSzPts val="1800"/>
              <a:buFont typeface="Teko"/>
              <a:buNone/>
              <a:defRPr sz="1800">
                <a:latin typeface="Teko"/>
                <a:ea typeface="Teko"/>
                <a:cs typeface="Teko"/>
                <a:sym typeface="Teko"/>
              </a:defRPr>
            </a:lvl4pPr>
            <a:lvl5pPr lvl="4" rtl="0">
              <a:spcBef>
                <a:spcPts val="0"/>
              </a:spcBef>
              <a:spcAft>
                <a:spcPts val="0"/>
              </a:spcAft>
              <a:buSzPts val="1800"/>
              <a:buFont typeface="Teko"/>
              <a:buNone/>
              <a:defRPr sz="1800">
                <a:latin typeface="Teko"/>
                <a:ea typeface="Teko"/>
                <a:cs typeface="Teko"/>
                <a:sym typeface="Teko"/>
              </a:defRPr>
            </a:lvl5pPr>
            <a:lvl6pPr lvl="5" rtl="0">
              <a:spcBef>
                <a:spcPts val="0"/>
              </a:spcBef>
              <a:spcAft>
                <a:spcPts val="0"/>
              </a:spcAft>
              <a:buSzPts val="1800"/>
              <a:buFont typeface="Teko"/>
              <a:buNone/>
              <a:defRPr sz="1800">
                <a:latin typeface="Teko"/>
                <a:ea typeface="Teko"/>
                <a:cs typeface="Teko"/>
                <a:sym typeface="Teko"/>
              </a:defRPr>
            </a:lvl6pPr>
            <a:lvl7pPr lvl="6" rtl="0">
              <a:spcBef>
                <a:spcPts val="0"/>
              </a:spcBef>
              <a:spcAft>
                <a:spcPts val="0"/>
              </a:spcAft>
              <a:buSzPts val="1800"/>
              <a:buFont typeface="Teko"/>
              <a:buNone/>
              <a:defRPr sz="1800">
                <a:latin typeface="Teko"/>
                <a:ea typeface="Teko"/>
                <a:cs typeface="Teko"/>
                <a:sym typeface="Teko"/>
              </a:defRPr>
            </a:lvl7pPr>
            <a:lvl8pPr lvl="7" rtl="0">
              <a:spcBef>
                <a:spcPts val="0"/>
              </a:spcBef>
              <a:spcAft>
                <a:spcPts val="0"/>
              </a:spcAft>
              <a:buSzPts val="1800"/>
              <a:buFont typeface="Teko"/>
              <a:buNone/>
              <a:defRPr sz="1800">
                <a:latin typeface="Teko"/>
                <a:ea typeface="Teko"/>
                <a:cs typeface="Teko"/>
                <a:sym typeface="Teko"/>
              </a:defRPr>
            </a:lvl8pPr>
            <a:lvl9pPr lvl="8" rtl="0">
              <a:spcBef>
                <a:spcPts val="0"/>
              </a:spcBef>
              <a:spcAft>
                <a:spcPts val="0"/>
              </a:spcAft>
              <a:buSzPts val="1800"/>
              <a:buFont typeface="Teko"/>
              <a:buNone/>
              <a:defRPr sz="1800">
                <a:latin typeface="Teko"/>
                <a:ea typeface="Teko"/>
                <a:cs typeface="Teko"/>
                <a:sym typeface="Teko"/>
              </a:defRPr>
            </a:lvl9pPr>
          </a:lstStyle>
          <a:p>
            <a:endParaRPr/>
          </a:p>
        </p:txBody>
      </p:sp>
      <p:sp>
        <p:nvSpPr>
          <p:cNvPr id="23" name="Google Shape;23;p3"/>
          <p:cNvSpPr txBox="1">
            <a:spLocks noGrp="1"/>
          </p:cNvSpPr>
          <p:nvPr>
            <p:ph type="subTitle" idx="14"/>
          </p:nvPr>
        </p:nvSpPr>
        <p:spPr>
          <a:xfrm>
            <a:off x="4751864" y="4133531"/>
            <a:ext cx="2142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4078923" y="3991382"/>
            <a:ext cx="17538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Font typeface="Teko"/>
              <a:buNone/>
              <a:defRPr sz="4800">
                <a:latin typeface="Teko"/>
                <a:ea typeface="Teko"/>
                <a:cs typeface="Teko"/>
                <a:sym typeface="Teko"/>
              </a:defRPr>
            </a:lvl1pPr>
            <a:lvl2pPr lvl="1" rtl="0">
              <a:spcBef>
                <a:spcPts val="0"/>
              </a:spcBef>
              <a:spcAft>
                <a:spcPts val="0"/>
              </a:spcAft>
              <a:buSzPts val="4800"/>
              <a:buFont typeface="Teko Medium"/>
              <a:buNone/>
              <a:defRPr sz="4800">
                <a:latin typeface="Teko Medium"/>
                <a:ea typeface="Teko Medium"/>
                <a:cs typeface="Teko Medium"/>
                <a:sym typeface="Teko Medium"/>
              </a:defRPr>
            </a:lvl2pPr>
            <a:lvl3pPr lvl="2" rtl="0">
              <a:spcBef>
                <a:spcPts val="0"/>
              </a:spcBef>
              <a:spcAft>
                <a:spcPts val="0"/>
              </a:spcAft>
              <a:buSzPts val="4800"/>
              <a:buFont typeface="Teko Medium"/>
              <a:buNone/>
              <a:defRPr sz="4800">
                <a:latin typeface="Teko Medium"/>
                <a:ea typeface="Teko Medium"/>
                <a:cs typeface="Teko Medium"/>
                <a:sym typeface="Teko Medium"/>
              </a:defRPr>
            </a:lvl3pPr>
            <a:lvl4pPr lvl="3" rtl="0">
              <a:spcBef>
                <a:spcPts val="0"/>
              </a:spcBef>
              <a:spcAft>
                <a:spcPts val="0"/>
              </a:spcAft>
              <a:buSzPts val="4800"/>
              <a:buFont typeface="Teko Medium"/>
              <a:buNone/>
              <a:defRPr sz="4800">
                <a:latin typeface="Teko Medium"/>
                <a:ea typeface="Teko Medium"/>
                <a:cs typeface="Teko Medium"/>
                <a:sym typeface="Teko Medium"/>
              </a:defRPr>
            </a:lvl4pPr>
            <a:lvl5pPr lvl="4" rtl="0">
              <a:spcBef>
                <a:spcPts val="0"/>
              </a:spcBef>
              <a:spcAft>
                <a:spcPts val="0"/>
              </a:spcAft>
              <a:buSzPts val="4800"/>
              <a:buFont typeface="Teko Medium"/>
              <a:buNone/>
              <a:defRPr sz="4800">
                <a:latin typeface="Teko Medium"/>
                <a:ea typeface="Teko Medium"/>
                <a:cs typeface="Teko Medium"/>
                <a:sym typeface="Teko Medium"/>
              </a:defRPr>
            </a:lvl5pPr>
            <a:lvl6pPr lvl="5" rtl="0">
              <a:spcBef>
                <a:spcPts val="0"/>
              </a:spcBef>
              <a:spcAft>
                <a:spcPts val="0"/>
              </a:spcAft>
              <a:buSzPts val="4800"/>
              <a:buFont typeface="Teko Medium"/>
              <a:buNone/>
              <a:defRPr sz="4800">
                <a:latin typeface="Teko Medium"/>
                <a:ea typeface="Teko Medium"/>
                <a:cs typeface="Teko Medium"/>
                <a:sym typeface="Teko Medium"/>
              </a:defRPr>
            </a:lvl6pPr>
            <a:lvl7pPr lvl="6" rtl="0">
              <a:spcBef>
                <a:spcPts val="0"/>
              </a:spcBef>
              <a:spcAft>
                <a:spcPts val="0"/>
              </a:spcAft>
              <a:buSzPts val="4800"/>
              <a:buFont typeface="Teko Medium"/>
              <a:buNone/>
              <a:defRPr sz="4800">
                <a:latin typeface="Teko Medium"/>
                <a:ea typeface="Teko Medium"/>
                <a:cs typeface="Teko Medium"/>
                <a:sym typeface="Teko Medium"/>
              </a:defRPr>
            </a:lvl7pPr>
            <a:lvl8pPr lvl="7" rtl="0">
              <a:spcBef>
                <a:spcPts val="0"/>
              </a:spcBef>
              <a:spcAft>
                <a:spcPts val="0"/>
              </a:spcAft>
              <a:buSzPts val="4800"/>
              <a:buFont typeface="Teko Medium"/>
              <a:buNone/>
              <a:defRPr sz="4800">
                <a:latin typeface="Teko Medium"/>
                <a:ea typeface="Teko Medium"/>
                <a:cs typeface="Teko Medium"/>
                <a:sym typeface="Teko Medium"/>
              </a:defRPr>
            </a:lvl8pPr>
            <a:lvl9pPr lvl="8" rtl="0">
              <a:spcBef>
                <a:spcPts val="0"/>
              </a:spcBef>
              <a:spcAft>
                <a:spcPts val="0"/>
              </a:spcAft>
              <a:buSzPts val="4800"/>
              <a:buFont typeface="Teko Medium"/>
              <a:buNone/>
              <a:defRPr sz="4800">
                <a:latin typeface="Teko Medium"/>
                <a:ea typeface="Teko Medium"/>
                <a:cs typeface="Teko Medium"/>
                <a:sym typeface="Teko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CUSTOM_13">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148472" y="1578175"/>
            <a:ext cx="2847000" cy="89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
        <p:nvSpPr>
          <p:cNvPr id="27" name="Google Shape;27;p4"/>
          <p:cNvSpPr txBox="1">
            <a:spLocks noGrp="1"/>
          </p:cNvSpPr>
          <p:nvPr>
            <p:ph type="subTitle" idx="1"/>
          </p:nvPr>
        </p:nvSpPr>
        <p:spPr>
          <a:xfrm flipH="1">
            <a:off x="2403450" y="2395325"/>
            <a:ext cx="4337100" cy="11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
  <p:cSld name="CUSTOM_14">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4853625" y="-194427"/>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Teko"/>
              <a:buNone/>
              <a:defRPr sz="2400">
                <a:latin typeface="Teko"/>
                <a:ea typeface="Teko"/>
                <a:cs typeface="Teko"/>
                <a:sym typeface="Teko"/>
              </a:defRPr>
            </a:lvl1pPr>
            <a:lvl2pPr lvl="1"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2pPr>
            <a:lvl3pPr lvl="2"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3pPr>
            <a:lvl4pPr lvl="3"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4pPr>
            <a:lvl5pPr lvl="4"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5pPr>
            <a:lvl6pPr lvl="5"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6pPr>
            <a:lvl7pPr lvl="6"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7pPr>
            <a:lvl8pPr lvl="7"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8pPr>
            <a:lvl9pPr lvl="8" rtl="0">
              <a:spcBef>
                <a:spcPts val="0"/>
              </a:spcBef>
              <a:spcAft>
                <a:spcPts val="0"/>
              </a:spcAft>
              <a:buClr>
                <a:srgbClr val="000000"/>
              </a:buClr>
              <a:buSzPts val="2400"/>
              <a:buFont typeface="Teko"/>
              <a:buNone/>
              <a:defRPr sz="2400">
                <a:solidFill>
                  <a:srgbClr val="000000"/>
                </a:solidFill>
                <a:latin typeface="Teko"/>
                <a:ea typeface="Teko"/>
                <a:cs typeface="Teko"/>
                <a:sym typeface="Teko"/>
              </a:defRPr>
            </a:lvl9pPr>
          </a:lstStyle>
          <a:p>
            <a:endParaRPr/>
          </a:p>
        </p:txBody>
      </p:sp>
      <p:sp>
        <p:nvSpPr>
          <p:cNvPr id="30" name="Google Shape;30;p5"/>
          <p:cNvSpPr txBox="1">
            <a:spLocks noGrp="1"/>
          </p:cNvSpPr>
          <p:nvPr>
            <p:ph type="subTitle" idx="1"/>
          </p:nvPr>
        </p:nvSpPr>
        <p:spPr>
          <a:xfrm>
            <a:off x="4853625" y="2279075"/>
            <a:ext cx="29970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p:cSld name="CUSTOM_15">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964850" y="-53629"/>
            <a:ext cx="5214300" cy="9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5243609" y="2259300"/>
            <a:ext cx="2797200" cy="62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3000">
                <a:latin typeface="Teko"/>
                <a:ea typeface="Teko"/>
                <a:cs typeface="Teko"/>
                <a:sym typeface="Teko"/>
              </a:defRPr>
            </a:lvl1pPr>
            <a:lvl2pPr lvl="1" rtl="0">
              <a:spcBef>
                <a:spcPts val="0"/>
              </a:spcBef>
              <a:spcAft>
                <a:spcPts val="0"/>
              </a:spcAft>
              <a:buNone/>
              <a:defRPr sz="2400">
                <a:latin typeface="Teko Light"/>
                <a:ea typeface="Teko Light"/>
                <a:cs typeface="Teko Light"/>
                <a:sym typeface="Teko Light"/>
              </a:defRPr>
            </a:lvl2pPr>
            <a:lvl3pPr lvl="2" rtl="0">
              <a:spcBef>
                <a:spcPts val="0"/>
              </a:spcBef>
              <a:spcAft>
                <a:spcPts val="0"/>
              </a:spcAft>
              <a:buNone/>
              <a:defRPr sz="2400">
                <a:latin typeface="Teko Light"/>
                <a:ea typeface="Teko Light"/>
                <a:cs typeface="Teko Light"/>
                <a:sym typeface="Teko Light"/>
              </a:defRPr>
            </a:lvl3pPr>
            <a:lvl4pPr lvl="3" rtl="0">
              <a:spcBef>
                <a:spcPts val="0"/>
              </a:spcBef>
              <a:spcAft>
                <a:spcPts val="0"/>
              </a:spcAft>
              <a:buNone/>
              <a:defRPr sz="2400">
                <a:latin typeface="Teko Light"/>
                <a:ea typeface="Teko Light"/>
                <a:cs typeface="Teko Light"/>
                <a:sym typeface="Teko Light"/>
              </a:defRPr>
            </a:lvl4pPr>
            <a:lvl5pPr lvl="4" rtl="0">
              <a:spcBef>
                <a:spcPts val="0"/>
              </a:spcBef>
              <a:spcAft>
                <a:spcPts val="0"/>
              </a:spcAft>
              <a:buNone/>
              <a:defRPr sz="2400">
                <a:latin typeface="Teko Light"/>
                <a:ea typeface="Teko Light"/>
                <a:cs typeface="Teko Light"/>
                <a:sym typeface="Teko Light"/>
              </a:defRPr>
            </a:lvl5pPr>
            <a:lvl6pPr lvl="5" rtl="0">
              <a:spcBef>
                <a:spcPts val="0"/>
              </a:spcBef>
              <a:spcAft>
                <a:spcPts val="0"/>
              </a:spcAft>
              <a:buNone/>
              <a:defRPr sz="2400">
                <a:latin typeface="Teko Light"/>
                <a:ea typeface="Teko Light"/>
                <a:cs typeface="Teko Light"/>
                <a:sym typeface="Teko Light"/>
              </a:defRPr>
            </a:lvl6pPr>
            <a:lvl7pPr lvl="6" rtl="0">
              <a:spcBef>
                <a:spcPts val="0"/>
              </a:spcBef>
              <a:spcAft>
                <a:spcPts val="0"/>
              </a:spcAft>
              <a:buNone/>
              <a:defRPr sz="2400">
                <a:latin typeface="Teko Light"/>
                <a:ea typeface="Teko Light"/>
                <a:cs typeface="Teko Light"/>
                <a:sym typeface="Teko Light"/>
              </a:defRPr>
            </a:lvl7pPr>
            <a:lvl8pPr lvl="7" rtl="0">
              <a:spcBef>
                <a:spcPts val="0"/>
              </a:spcBef>
              <a:spcAft>
                <a:spcPts val="0"/>
              </a:spcAft>
              <a:buNone/>
              <a:defRPr sz="2400">
                <a:latin typeface="Teko Light"/>
                <a:ea typeface="Teko Light"/>
                <a:cs typeface="Teko Light"/>
                <a:sym typeface="Teko Light"/>
              </a:defRPr>
            </a:lvl8pPr>
            <a:lvl9pPr lvl="8" rtl="0">
              <a:spcBef>
                <a:spcPts val="0"/>
              </a:spcBef>
              <a:spcAft>
                <a:spcPts val="0"/>
              </a:spcAft>
              <a:buNone/>
              <a:defRPr sz="2400">
                <a:latin typeface="Teko Light"/>
                <a:ea typeface="Teko Light"/>
                <a:cs typeface="Teko Light"/>
                <a:sym typeface="Teko Light"/>
              </a:defRPr>
            </a:lvl9pPr>
          </a:lstStyle>
          <a:p>
            <a:endParaRPr/>
          </a:p>
        </p:txBody>
      </p:sp>
      <p:sp>
        <p:nvSpPr>
          <p:cNvPr id="43" name="Google Shape;43;p9"/>
          <p:cNvSpPr txBox="1">
            <a:spLocks noGrp="1"/>
          </p:cNvSpPr>
          <p:nvPr>
            <p:ph type="subTitle" idx="1"/>
          </p:nvPr>
        </p:nvSpPr>
        <p:spPr>
          <a:xfrm>
            <a:off x="671387" y="1951650"/>
            <a:ext cx="3012300" cy="78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000"/>
            </a:lvl1pPr>
            <a:lvl2pPr lvl="1" algn="r" rtl="0">
              <a:spcBef>
                <a:spcPts val="1600"/>
              </a:spcBef>
              <a:spcAft>
                <a:spcPts val="0"/>
              </a:spcAft>
              <a:buNone/>
              <a:defRPr sz="1000"/>
            </a:lvl2pPr>
            <a:lvl3pPr lvl="2" algn="r" rtl="0">
              <a:spcBef>
                <a:spcPts val="1600"/>
              </a:spcBef>
              <a:spcAft>
                <a:spcPts val="0"/>
              </a:spcAft>
              <a:buNone/>
              <a:defRPr sz="1000"/>
            </a:lvl3pPr>
            <a:lvl4pPr lvl="3" algn="r" rtl="0">
              <a:spcBef>
                <a:spcPts val="1600"/>
              </a:spcBef>
              <a:spcAft>
                <a:spcPts val="0"/>
              </a:spcAft>
              <a:buNone/>
              <a:defRPr sz="1000"/>
            </a:lvl4pPr>
            <a:lvl5pPr lvl="4" algn="r" rtl="0">
              <a:spcBef>
                <a:spcPts val="1600"/>
              </a:spcBef>
              <a:spcAft>
                <a:spcPts val="0"/>
              </a:spcAft>
              <a:buNone/>
              <a:defRPr sz="1000"/>
            </a:lvl5pPr>
            <a:lvl6pPr lvl="5" algn="r" rtl="0">
              <a:spcBef>
                <a:spcPts val="1600"/>
              </a:spcBef>
              <a:spcAft>
                <a:spcPts val="0"/>
              </a:spcAft>
              <a:buNone/>
              <a:defRPr sz="1000"/>
            </a:lvl6pPr>
            <a:lvl7pPr lvl="6" algn="r" rtl="0">
              <a:spcBef>
                <a:spcPts val="1600"/>
              </a:spcBef>
              <a:spcAft>
                <a:spcPts val="0"/>
              </a:spcAft>
              <a:buNone/>
              <a:defRPr sz="1000"/>
            </a:lvl7pPr>
            <a:lvl8pPr lvl="7" algn="r" rtl="0">
              <a:spcBef>
                <a:spcPts val="1600"/>
              </a:spcBef>
              <a:spcAft>
                <a:spcPts val="0"/>
              </a:spcAft>
              <a:buNone/>
              <a:defRPr sz="1000"/>
            </a:lvl8pPr>
            <a:lvl9pPr lvl="8" algn="r" rtl="0">
              <a:spcBef>
                <a:spcPts val="1600"/>
              </a:spcBef>
              <a:spcAft>
                <a:spcPts val="1600"/>
              </a:spcAft>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p:cSld name="CUSTOM_18">
    <p:spTree>
      <p:nvGrpSpPr>
        <p:cNvPr id="1" name="Shape 44"/>
        <p:cNvGrpSpPr/>
        <p:nvPr/>
      </p:nvGrpSpPr>
      <p:grpSpPr>
        <a:xfrm>
          <a:off x="0" y="0"/>
          <a:ext cx="0" cy="0"/>
          <a:chOff x="0" y="0"/>
          <a:chExt cx="0" cy="0"/>
        </a:xfrm>
      </p:grpSpPr>
      <p:sp>
        <p:nvSpPr>
          <p:cNvPr id="45" name="Google Shape;45;p10"/>
          <p:cNvSpPr txBox="1">
            <a:spLocks noGrp="1"/>
          </p:cNvSpPr>
          <p:nvPr>
            <p:ph type="ctrTitle"/>
          </p:nvPr>
        </p:nvSpPr>
        <p:spPr>
          <a:xfrm>
            <a:off x="3106091" y="-59257"/>
            <a:ext cx="2938500" cy="9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
        <p:nvSpPr>
          <p:cNvPr id="46" name="Google Shape;46;p10"/>
          <p:cNvSpPr txBox="1">
            <a:spLocks noGrp="1"/>
          </p:cNvSpPr>
          <p:nvPr>
            <p:ph type="ctrTitle" idx="2"/>
          </p:nvPr>
        </p:nvSpPr>
        <p:spPr>
          <a:xfrm>
            <a:off x="504913" y="3206550"/>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Font typeface="Teko Medium"/>
              <a:buNone/>
              <a:defRPr sz="1800">
                <a:latin typeface="Teko Medium"/>
                <a:ea typeface="Teko Medium"/>
                <a:cs typeface="Teko Medium"/>
                <a:sym typeface="Teko Medium"/>
              </a:defRPr>
            </a:lvl1pPr>
            <a:lvl2pPr lvl="1" algn="r" rtl="0">
              <a:spcBef>
                <a:spcPts val="0"/>
              </a:spcBef>
              <a:spcAft>
                <a:spcPts val="0"/>
              </a:spcAft>
              <a:buSzPts val="1800"/>
              <a:buFont typeface="Teko Medium"/>
              <a:buNone/>
              <a:defRPr sz="1800">
                <a:latin typeface="Teko Medium"/>
                <a:ea typeface="Teko Medium"/>
                <a:cs typeface="Teko Medium"/>
                <a:sym typeface="Teko Medium"/>
              </a:defRPr>
            </a:lvl2pPr>
            <a:lvl3pPr lvl="2" algn="r" rtl="0">
              <a:spcBef>
                <a:spcPts val="0"/>
              </a:spcBef>
              <a:spcAft>
                <a:spcPts val="0"/>
              </a:spcAft>
              <a:buSzPts val="1800"/>
              <a:buFont typeface="Teko Medium"/>
              <a:buNone/>
              <a:defRPr sz="1800">
                <a:latin typeface="Teko Medium"/>
                <a:ea typeface="Teko Medium"/>
                <a:cs typeface="Teko Medium"/>
                <a:sym typeface="Teko Medium"/>
              </a:defRPr>
            </a:lvl3pPr>
            <a:lvl4pPr lvl="3" algn="r" rtl="0">
              <a:spcBef>
                <a:spcPts val="0"/>
              </a:spcBef>
              <a:spcAft>
                <a:spcPts val="0"/>
              </a:spcAft>
              <a:buSzPts val="1800"/>
              <a:buFont typeface="Teko Medium"/>
              <a:buNone/>
              <a:defRPr sz="1800">
                <a:latin typeface="Teko Medium"/>
                <a:ea typeface="Teko Medium"/>
                <a:cs typeface="Teko Medium"/>
                <a:sym typeface="Teko Medium"/>
              </a:defRPr>
            </a:lvl4pPr>
            <a:lvl5pPr lvl="4" algn="r" rtl="0">
              <a:spcBef>
                <a:spcPts val="0"/>
              </a:spcBef>
              <a:spcAft>
                <a:spcPts val="0"/>
              </a:spcAft>
              <a:buSzPts val="1800"/>
              <a:buFont typeface="Teko Medium"/>
              <a:buNone/>
              <a:defRPr sz="1800">
                <a:latin typeface="Teko Medium"/>
                <a:ea typeface="Teko Medium"/>
                <a:cs typeface="Teko Medium"/>
                <a:sym typeface="Teko Medium"/>
              </a:defRPr>
            </a:lvl5pPr>
            <a:lvl6pPr lvl="5" algn="r" rtl="0">
              <a:spcBef>
                <a:spcPts val="0"/>
              </a:spcBef>
              <a:spcAft>
                <a:spcPts val="0"/>
              </a:spcAft>
              <a:buSzPts val="1800"/>
              <a:buFont typeface="Teko Medium"/>
              <a:buNone/>
              <a:defRPr sz="1800">
                <a:latin typeface="Teko Medium"/>
                <a:ea typeface="Teko Medium"/>
                <a:cs typeface="Teko Medium"/>
                <a:sym typeface="Teko Medium"/>
              </a:defRPr>
            </a:lvl6pPr>
            <a:lvl7pPr lvl="6" algn="r" rtl="0">
              <a:spcBef>
                <a:spcPts val="0"/>
              </a:spcBef>
              <a:spcAft>
                <a:spcPts val="0"/>
              </a:spcAft>
              <a:buSzPts val="1800"/>
              <a:buFont typeface="Teko Medium"/>
              <a:buNone/>
              <a:defRPr sz="1800">
                <a:latin typeface="Teko Medium"/>
                <a:ea typeface="Teko Medium"/>
                <a:cs typeface="Teko Medium"/>
                <a:sym typeface="Teko Medium"/>
              </a:defRPr>
            </a:lvl7pPr>
            <a:lvl8pPr lvl="7" algn="r" rtl="0">
              <a:spcBef>
                <a:spcPts val="0"/>
              </a:spcBef>
              <a:spcAft>
                <a:spcPts val="0"/>
              </a:spcAft>
              <a:buSzPts val="1800"/>
              <a:buFont typeface="Teko Medium"/>
              <a:buNone/>
              <a:defRPr sz="1800">
                <a:latin typeface="Teko Medium"/>
                <a:ea typeface="Teko Medium"/>
                <a:cs typeface="Teko Medium"/>
                <a:sym typeface="Teko Medium"/>
              </a:defRPr>
            </a:lvl8pPr>
            <a:lvl9pPr lvl="8" algn="r" rtl="0">
              <a:spcBef>
                <a:spcPts val="0"/>
              </a:spcBef>
              <a:spcAft>
                <a:spcPts val="0"/>
              </a:spcAft>
              <a:buSzPts val="1800"/>
              <a:buFont typeface="Teko Medium"/>
              <a:buNone/>
              <a:defRPr sz="1800">
                <a:latin typeface="Teko Medium"/>
                <a:ea typeface="Teko Medium"/>
                <a:cs typeface="Teko Medium"/>
                <a:sym typeface="Teko Medium"/>
              </a:defRPr>
            </a:lvl9pPr>
          </a:lstStyle>
          <a:p>
            <a:endParaRPr/>
          </a:p>
        </p:txBody>
      </p:sp>
      <p:sp>
        <p:nvSpPr>
          <p:cNvPr id="47" name="Google Shape;47;p10"/>
          <p:cNvSpPr txBox="1">
            <a:spLocks noGrp="1"/>
          </p:cNvSpPr>
          <p:nvPr>
            <p:ph type="subTitle" idx="1"/>
          </p:nvPr>
        </p:nvSpPr>
        <p:spPr>
          <a:xfrm>
            <a:off x="504925" y="3795900"/>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8" name="Google Shape;48;p10"/>
          <p:cNvSpPr txBox="1">
            <a:spLocks noGrp="1"/>
          </p:cNvSpPr>
          <p:nvPr>
            <p:ph type="ctrTitle" idx="3"/>
          </p:nvPr>
        </p:nvSpPr>
        <p:spPr>
          <a:xfrm>
            <a:off x="6531363" y="923712"/>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Teko Medium"/>
              <a:buNone/>
              <a:defRPr sz="1800">
                <a:latin typeface="Teko Medium"/>
                <a:ea typeface="Teko Medium"/>
                <a:cs typeface="Teko Medium"/>
                <a:sym typeface="Teko Medium"/>
              </a:defRPr>
            </a:lvl1pPr>
            <a:lvl2pPr lvl="1" rtl="0">
              <a:spcBef>
                <a:spcPts val="0"/>
              </a:spcBef>
              <a:spcAft>
                <a:spcPts val="0"/>
              </a:spcAft>
              <a:buSzPts val="1800"/>
              <a:buFont typeface="Teko Medium"/>
              <a:buNone/>
              <a:defRPr sz="1800">
                <a:latin typeface="Teko Medium"/>
                <a:ea typeface="Teko Medium"/>
                <a:cs typeface="Teko Medium"/>
                <a:sym typeface="Teko Medium"/>
              </a:defRPr>
            </a:lvl2pPr>
            <a:lvl3pPr lvl="2" rtl="0">
              <a:spcBef>
                <a:spcPts val="0"/>
              </a:spcBef>
              <a:spcAft>
                <a:spcPts val="0"/>
              </a:spcAft>
              <a:buSzPts val="1800"/>
              <a:buFont typeface="Teko Medium"/>
              <a:buNone/>
              <a:defRPr sz="1800">
                <a:latin typeface="Teko Medium"/>
                <a:ea typeface="Teko Medium"/>
                <a:cs typeface="Teko Medium"/>
                <a:sym typeface="Teko Medium"/>
              </a:defRPr>
            </a:lvl3pPr>
            <a:lvl4pPr lvl="3" rtl="0">
              <a:spcBef>
                <a:spcPts val="0"/>
              </a:spcBef>
              <a:spcAft>
                <a:spcPts val="0"/>
              </a:spcAft>
              <a:buSzPts val="1800"/>
              <a:buFont typeface="Teko Medium"/>
              <a:buNone/>
              <a:defRPr sz="1800">
                <a:latin typeface="Teko Medium"/>
                <a:ea typeface="Teko Medium"/>
                <a:cs typeface="Teko Medium"/>
                <a:sym typeface="Teko Medium"/>
              </a:defRPr>
            </a:lvl4pPr>
            <a:lvl5pPr lvl="4" rtl="0">
              <a:spcBef>
                <a:spcPts val="0"/>
              </a:spcBef>
              <a:spcAft>
                <a:spcPts val="0"/>
              </a:spcAft>
              <a:buSzPts val="1800"/>
              <a:buFont typeface="Teko Medium"/>
              <a:buNone/>
              <a:defRPr sz="1800">
                <a:latin typeface="Teko Medium"/>
                <a:ea typeface="Teko Medium"/>
                <a:cs typeface="Teko Medium"/>
                <a:sym typeface="Teko Medium"/>
              </a:defRPr>
            </a:lvl5pPr>
            <a:lvl6pPr lvl="5" rtl="0">
              <a:spcBef>
                <a:spcPts val="0"/>
              </a:spcBef>
              <a:spcAft>
                <a:spcPts val="0"/>
              </a:spcAft>
              <a:buSzPts val="1800"/>
              <a:buFont typeface="Teko Medium"/>
              <a:buNone/>
              <a:defRPr sz="1800">
                <a:latin typeface="Teko Medium"/>
                <a:ea typeface="Teko Medium"/>
                <a:cs typeface="Teko Medium"/>
                <a:sym typeface="Teko Medium"/>
              </a:defRPr>
            </a:lvl6pPr>
            <a:lvl7pPr lvl="6" rtl="0">
              <a:spcBef>
                <a:spcPts val="0"/>
              </a:spcBef>
              <a:spcAft>
                <a:spcPts val="0"/>
              </a:spcAft>
              <a:buSzPts val="1800"/>
              <a:buFont typeface="Teko Medium"/>
              <a:buNone/>
              <a:defRPr sz="1800">
                <a:latin typeface="Teko Medium"/>
                <a:ea typeface="Teko Medium"/>
                <a:cs typeface="Teko Medium"/>
                <a:sym typeface="Teko Medium"/>
              </a:defRPr>
            </a:lvl7pPr>
            <a:lvl8pPr lvl="7" rtl="0">
              <a:spcBef>
                <a:spcPts val="0"/>
              </a:spcBef>
              <a:spcAft>
                <a:spcPts val="0"/>
              </a:spcAft>
              <a:buSzPts val="1800"/>
              <a:buFont typeface="Teko Medium"/>
              <a:buNone/>
              <a:defRPr sz="1800">
                <a:latin typeface="Teko Medium"/>
                <a:ea typeface="Teko Medium"/>
                <a:cs typeface="Teko Medium"/>
                <a:sym typeface="Teko Medium"/>
              </a:defRPr>
            </a:lvl8pPr>
            <a:lvl9pPr lvl="8" rtl="0">
              <a:spcBef>
                <a:spcPts val="0"/>
              </a:spcBef>
              <a:spcAft>
                <a:spcPts val="0"/>
              </a:spcAft>
              <a:buSzPts val="1800"/>
              <a:buFont typeface="Teko Medium"/>
              <a:buNone/>
              <a:defRPr sz="1800">
                <a:latin typeface="Teko Medium"/>
                <a:ea typeface="Teko Medium"/>
                <a:cs typeface="Teko Medium"/>
                <a:sym typeface="Teko Medium"/>
              </a:defRPr>
            </a:lvl9pPr>
          </a:lstStyle>
          <a:p>
            <a:endParaRPr/>
          </a:p>
        </p:txBody>
      </p:sp>
      <p:sp>
        <p:nvSpPr>
          <p:cNvPr id="49" name="Google Shape;49;p10"/>
          <p:cNvSpPr txBox="1">
            <a:spLocks noGrp="1"/>
          </p:cNvSpPr>
          <p:nvPr>
            <p:ph type="subTitle" idx="4"/>
          </p:nvPr>
        </p:nvSpPr>
        <p:spPr>
          <a:xfrm>
            <a:off x="6531375" y="1513062"/>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0" name="Google Shape;50;p10"/>
          <p:cNvSpPr txBox="1">
            <a:spLocks noGrp="1"/>
          </p:cNvSpPr>
          <p:nvPr>
            <p:ph type="ctrTitle" idx="5"/>
          </p:nvPr>
        </p:nvSpPr>
        <p:spPr>
          <a:xfrm>
            <a:off x="6531350" y="2779787"/>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Font typeface="Teko Medium"/>
              <a:buNone/>
              <a:defRPr sz="1800">
                <a:latin typeface="Teko Medium"/>
                <a:ea typeface="Teko Medium"/>
                <a:cs typeface="Teko Medium"/>
                <a:sym typeface="Teko Medium"/>
              </a:defRPr>
            </a:lvl1pPr>
            <a:lvl2pPr lvl="1" rtl="0">
              <a:spcBef>
                <a:spcPts val="0"/>
              </a:spcBef>
              <a:spcAft>
                <a:spcPts val="0"/>
              </a:spcAft>
              <a:buSzPts val="1800"/>
              <a:buFont typeface="Teko Medium"/>
              <a:buNone/>
              <a:defRPr sz="1800">
                <a:latin typeface="Teko Medium"/>
                <a:ea typeface="Teko Medium"/>
                <a:cs typeface="Teko Medium"/>
                <a:sym typeface="Teko Medium"/>
              </a:defRPr>
            </a:lvl2pPr>
            <a:lvl3pPr lvl="2" rtl="0">
              <a:spcBef>
                <a:spcPts val="0"/>
              </a:spcBef>
              <a:spcAft>
                <a:spcPts val="0"/>
              </a:spcAft>
              <a:buSzPts val="1800"/>
              <a:buFont typeface="Teko Medium"/>
              <a:buNone/>
              <a:defRPr sz="1800">
                <a:latin typeface="Teko Medium"/>
                <a:ea typeface="Teko Medium"/>
                <a:cs typeface="Teko Medium"/>
                <a:sym typeface="Teko Medium"/>
              </a:defRPr>
            </a:lvl3pPr>
            <a:lvl4pPr lvl="3" rtl="0">
              <a:spcBef>
                <a:spcPts val="0"/>
              </a:spcBef>
              <a:spcAft>
                <a:spcPts val="0"/>
              </a:spcAft>
              <a:buSzPts val="1800"/>
              <a:buFont typeface="Teko Medium"/>
              <a:buNone/>
              <a:defRPr sz="1800">
                <a:latin typeface="Teko Medium"/>
                <a:ea typeface="Teko Medium"/>
                <a:cs typeface="Teko Medium"/>
                <a:sym typeface="Teko Medium"/>
              </a:defRPr>
            </a:lvl4pPr>
            <a:lvl5pPr lvl="4" rtl="0">
              <a:spcBef>
                <a:spcPts val="0"/>
              </a:spcBef>
              <a:spcAft>
                <a:spcPts val="0"/>
              </a:spcAft>
              <a:buSzPts val="1800"/>
              <a:buFont typeface="Teko Medium"/>
              <a:buNone/>
              <a:defRPr sz="1800">
                <a:latin typeface="Teko Medium"/>
                <a:ea typeface="Teko Medium"/>
                <a:cs typeface="Teko Medium"/>
                <a:sym typeface="Teko Medium"/>
              </a:defRPr>
            </a:lvl5pPr>
            <a:lvl6pPr lvl="5" rtl="0">
              <a:spcBef>
                <a:spcPts val="0"/>
              </a:spcBef>
              <a:spcAft>
                <a:spcPts val="0"/>
              </a:spcAft>
              <a:buSzPts val="1800"/>
              <a:buFont typeface="Teko Medium"/>
              <a:buNone/>
              <a:defRPr sz="1800">
                <a:latin typeface="Teko Medium"/>
                <a:ea typeface="Teko Medium"/>
                <a:cs typeface="Teko Medium"/>
                <a:sym typeface="Teko Medium"/>
              </a:defRPr>
            </a:lvl6pPr>
            <a:lvl7pPr lvl="6" rtl="0">
              <a:spcBef>
                <a:spcPts val="0"/>
              </a:spcBef>
              <a:spcAft>
                <a:spcPts val="0"/>
              </a:spcAft>
              <a:buSzPts val="1800"/>
              <a:buFont typeface="Teko Medium"/>
              <a:buNone/>
              <a:defRPr sz="1800">
                <a:latin typeface="Teko Medium"/>
                <a:ea typeface="Teko Medium"/>
                <a:cs typeface="Teko Medium"/>
                <a:sym typeface="Teko Medium"/>
              </a:defRPr>
            </a:lvl7pPr>
            <a:lvl8pPr lvl="7" rtl="0">
              <a:spcBef>
                <a:spcPts val="0"/>
              </a:spcBef>
              <a:spcAft>
                <a:spcPts val="0"/>
              </a:spcAft>
              <a:buSzPts val="1800"/>
              <a:buFont typeface="Teko Medium"/>
              <a:buNone/>
              <a:defRPr sz="1800">
                <a:latin typeface="Teko Medium"/>
                <a:ea typeface="Teko Medium"/>
                <a:cs typeface="Teko Medium"/>
                <a:sym typeface="Teko Medium"/>
              </a:defRPr>
            </a:lvl8pPr>
            <a:lvl9pPr lvl="8" rtl="0">
              <a:spcBef>
                <a:spcPts val="0"/>
              </a:spcBef>
              <a:spcAft>
                <a:spcPts val="0"/>
              </a:spcAft>
              <a:buSzPts val="1800"/>
              <a:buFont typeface="Teko Medium"/>
              <a:buNone/>
              <a:defRPr sz="1800">
                <a:latin typeface="Teko Medium"/>
                <a:ea typeface="Teko Medium"/>
                <a:cs typeface="Teko Medium"/>
                <a:sym typeface="Teko Medium"/>
              </a:defRPr>
            </a:lvl9pPr>
          </a:lstStyle>
          <a:p>
            <a:endParaRPr/>
          </a:p>
        </p:txBody>
      </p:sp>
      <p:sp>
        <p:nvSpPr>
          <p:cNvPr id="51" name="Google Shape;51;p10"/>
          <p:cNvSpPr txBox="1">
            <a:spLocks noGrp="1"/>
          </p:cNvSpPr>
          <p:nvPr>
            <p:ph type="subTitle" idx="6"/>
          </p:nvPr>
        </p:nvSpPr>
        <p:spPr>
          <a:xfrm>
            <a:off x="6531363" y="3369137"/>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2" name="Google Shape;52;p10"/>
          <p:cNvSpPr txBox="1">
            <a:spLocks noGrp="1"/>
          </p:cNvSpPr>
          <p:nvPr>
            <p:ph type="ctrTitle" idx="7"/>
          </p:nvPr>
        </p:nvSpPr>
        <p:spPr>
          <a:xfrm>
            <a:off x="504925" y="1367607"/>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Font typeface="Teko Medium"/>
              <a:buNone/>
              <a:defRPr sz="1800">
                <a:latin typeface="Teko Medium"/>
                <a:ea typeface="Teko Medium"/>
                <a:cs typeface="Teko Medium"/>
                <a:sym typeface="Teko Medium"/>
              </a:defRPr>
            </a:lvl1pPr>
            <a:lvl2pPr lvl="1" algn="r" rtl="0">
              <a:spcBef>
                <a:spcPts val="0"/>
              </a:spcBef>
              <a:spcAft>
                <a:spcPts val="0"/>
              </a:spcAft>
              <a:buSzPts val="1800"/>
              <a:buFont typeface="Teko Medium"/>
              <a:buNone/>
              <a:defRPr sz="1800">
                <a:latin typeface="Teko Medium"/>
                <a:ea typeface="Teko Medium"/>
                <a:cs typeface="Teko Medium"/>
                <a:sym typeface="Teko Medium"/>
              </a:defRPr>
            </a:lvl2pPr>
            <a:lvl3pPr lvl="2" algn="r" rtl="0">
              <a:spcBef>
                <a:spcPts val="0"/>
              </a:spcBef>
              <a:spcAft>
                <a:spcPts val="0"/>
              </a:spcAft>
              <a:buSzPts val="1800"/>
              <a:buFont typeface="Teko Medium"/>
              <a:buNone/>
              <a:defRPr sz="1800">
                <a:latin typeface="Teko Medium"/>
                <a:ea typeface="Teko Medium"/>
                <a:cs typeface="Teko Medium"/>
                <a:sym typeface="Teko Medium"/>
              </a:defRPr>
            </a:lvl3pPr>
            <a:lvl4pPr lvl="3" algn="r" rtl="0">
              <a:spcBef>
                <a:spcPts val="0"/>
              </a:spcBef>
              <a:spcAft>
                <a:spcPts val="0"/>
              </a:spcAft>
              <a:buSzPts val="1800"/>
              <a:buFont typeface="Teko Medium"/>
              <a:buNone/>
              <a:defRPr sz="1800">
                <a:latin typeface="Teko Medium"/>
                <a:ea typeface="Teko Medium"/>
                <a:cs typeface="Teko Medium"/>
                <a:sym typeface="Teko Medium"/>
              </a:defRPr>
            </a:lvl4pPr>
            <a:lvl5pPr lvl="4" algn="r" rtl="0">
              <a:spcBef>
                <a:spcPts val="0"/>
              </a:spcBef>
              <a:spcAft>
                <a:spcPts val="0"/>
              </a:spcAft>
              <a:buSzPts val="1800"/>
              <a:buFont typeface="Teko Medium"/>
              <a:buNone/>
              <a:defRPr sz="1800">
                <a:latin typeface="Teko Medium"/>
                <a:ea typeface="Teko Medium"/>
                <a:cs typeface="Teko Medium"/>
                <a:sym typeface="Teko Medium"/>
              </a:defRPr>
            </a:lvl5pPr>
            <a:lvl6pPr lvl="5" algn="r" rtl="0">
              <a:spcBef>
                <a:spcPts val="0"/>
              </a:spcBef>
              <a:spcAft>
                <a:spcPts val="0"/>
              </a:spcAft>
              <a:buSzPts val="1800"/>
              <a:buFont typeface="Teko Medium"/>
              <a:buNone/>
              <a:defRPr sz="1800">
                <a:latin typeface="Teko Medium"/>
                <a:ea typeface="Teko Medium"/>
                <a:cs typeface="Teko Medium"/>
                <a:sym typeface="Teko Medium"/>
              </a:defRPr>
            </a:lvl6pPr>
            <a:lvl7pPr lvl="6" algn="r" rtl="0">
              <a:spcBef>
                <a:spcPts val="0"/>
              </a:spcBef>
              <a:spcAft>
                <a:spcPts val="0"/>
              </a:spcAft>
              <a:buSzPts val="1800"/>
              <a:buFont typeface="Teko Medium"/>
              <a:buNone/>
              <a:defRPr sz="1800">
                <a:latin typeface="Teko Medium"/>
                <a:ea typeface="Teko Medium"/>
                <a:cs typeface="Teko Medium"/>
                <a:sym typeface="Teko Medium"/>
              </a:defRPr>
            </a:lvl7pPr>
            <a:lvl8pPr lvl="7" algn="r" rtl="0">
              <a:spcBef>
                <a:spcPts val="0"/>
              </a:spcBef>
              <a:spcAft>
                <a:spcPts val="0"/>
              </a:spcAft>
              <a:buSzPts val="1800"/>
              <a:buFont typeface="Teko Medium"/>
              <a:buNone/>
              <a:defRPr sz="1800">
                <a:latin typeface="Teko Medium"/>
                <a:ea typeface="Teko Medium"/>
                <a:cs typeface="Teko Medium"/>
                <a:sym typeface="Teko Medium"/>
              </a:defRPr>
            </a:lvl8pPr>
            <a:lvl9pPr lvl="8" algn="r" rtl="0">
              <a:spcBef>
                <a:spcPts val="0"/>
              </a:spcBef>
              <a:spcAft>
                <a:spcPts val="0"/>
              </a:spcAft>
              <a:buSzPts val="1800"/>
              <a:buFont typeface="Teko Medium"/>
              <a:buNone/>
              <a:defRPr sz="1800">
                <a:latin typeface="Teko Medium"/>
                <a:ea typeface="Teko Medium"/>
                <a:cs typeface="Teko Medium"/>
                <a:sym typeface="Teko Medium"/>
              </a:defRPr>
            </a:lvl9pPr>
          </a:lstStyle>
          <a:p>
            <a:endParaRPr/>
          </a:p>
        </p:txBody>
      </p:sp>
      <p:sp>
        <p:nvSpPr>
          <p:cNvPr id="53" name="Google Shape;53;p10"/>
          <p:cNvSpPr txBox="1">
            <a:spLocks noGrp="1"/>
          </p:cNvSpPr>
          <p:nvPr>
            <p:ph type="subTitle" idx="8"/>
          </p:nvPr>
        </p:nvSpPr>
        <p:spPr>
          <a:xfrm>
            <a:off x="504938" y="1934009"/>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multimedia">
  <p:cSld name="CUSTOM_7_2_1_1_1">
    <p:spTree>
      <p:nvGrpSpPr>
        <p:cNvPr id="1" name="Shape 54"/>
        <p:cNvGrpSpPr/>
        <p:nvPr/>
      </p:nvGrpSpPr>
      <p:grpSpPr>
        <a:xfrm>
          <a:off x="0" y="0"/>
          <a:ext cx="0" cy="0"/>
          <a:chOff x="0" y="0"/>
          <a:chExt cx="0" cy="0"/>
        </a:xfrm>
      </p:grpSpPr>
      <p:sp>
        <p:nvSpPr>
          <p:cNvPr id="55" name="Google Shape;55;p11"/>
          <p:cNvSpPr txBox="1">
            <a:spLocks noGrp="1"/>
          </p:cNvSpPr>
          <p:nvPr>
            <p:ph type="ctrTitle"/>
          </p:nvPr>
        </p:nvSpPr>
        <p:spPr>
          <a:xfrm flipH="1">
            <a:off x="3609150" y="3368900"/>
            <a:ext cx="1939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
              <a:buFont typeface="Source Code Pro Light"/>
              <a:buNone/>
              <a:defRPr sz="1000">
                <a:latin typeface="Source Code Pro Light"/>
                <a:ea typeface="Source Code Pro Light"/>
                <a:cs typeface="Source Code Pro Light"/>
                <a:sym typeface="Source Code Pro Light"/>
              </a:defRPr>
            </a:lvl1pPr>
            <a:lvl2pPr lvl="1" algn="r" rtl="0">
              <a:spcBef>
                <a:spcPts val="0"/>
              </a:spcBef>
              <a:spcAft>
                <a:spcPts val="0"/>
              </a:spcAft>
              <a:buSzPts val="6500"/>
              <a:buFont typeface="Source Code Pro"/>
              <a:buNone/>
              <a:defRPr sz="6500">
                <a:latin typeface="Source Code Pro"/>
                <a:ea typeface="Source Code Pro"/>
                <a:cs typeface="Source Code Pro"/>
                <a:sym typeface="Source Code Pro"/>
              </a:defRPr>
            </a:lvl2pPr>
            <a:lvl3pPr lvl="2" algn="r" rtl="0">
              <a:spcBef>
                <a:spcPts val="0"/>
              </a:spcBef>
              <a:spcAft>
                <a:spcPts val="0"/>
              </a:spcAft>
              <a:buSzPts val="6500"/>
              <a:buFont typeface="Source Code Pro"/>
              <a:buNone/>
              <a:defRPr sz="6500">
                <a:latin typeface="Source Code Pro"/>
                <a:ea typeface="Source Code Pro"/>
                <a:cs typeface="Source Code Pro"/>
                <a:sym typeface="Source Code Pro"/>
              </a:defRPr>
            </a:lvl3pPr>
            <a:lvl4pPr lvl="3" algn="r" rtl="0">
              <a:spcBef>
                <a:spcPts val="0"/>
              </a:spcBef>
              <a:spcAft>
                <a:spcPts val="0"/>
              </a:spcAft>
              <a:buSzPts val="6500"/>
              <a:buFont typeface="Source Code Pro"/>
              <a:buNone/>
              <a:defRPr sz="6500">
                <a:latin typeface="Source Code Pro"/>
                <a:ea typeface="Source Code Pro"/>
                <a:cs typeface="Source Code Pro"/>
                <a:sym typeface="Source Code Pro"/>
              </a:defRPr>
            </a:lvl4pPr>
            <a:lvl5pPr lvl="4" algn="r" rtl="0">
              <a:spcBef>
                <a:spcPts val="0"/>
              </a:spcBef>
              <a:spcAft>
                <a:spcPts val="0"/>
              </a:spcAft>
              <a:buSzPts val="6500"/>
              <a:buFont typeface="Source Code Pro"/>
              <a:buNone/>
              <a:defRPr sz="6500">
                <a:latin typeface="Source Code Pro"/>
                <a:ea typeface="Source Code Pro"/>
                <a:cs typeface="Source Code Pro"/>
                <a:sym typeface="Source Code Pro"/>
              </a:defRPr>
            </a:lvl5pPr>
            <a:lvl6pPr lvl="5" algn="r" rtl="0">
              <a:spcBef>
                <a:spcPts val="0"/>
              </a:spcBef>
              <a:spcAft>
                <a:spcPts val="0"/>
              </a:spcAft>
              <a:buSzPts val="6500"/>
              <a:buFont typeface="Source Code Pro"/>
              <a:buNone/>
              <a:defRPr sz="6500">
                <a:latin typeface="Source Code Pro"/>
                <a:ea typeface="Source Code Pro"/>
                <a:cs typeface="Source Code Pro"/>
                <a:sym typeface="Source Code Pro"/>
              </a:defRPr>
            </a:lvl6pPr>
            <a:lvl7pPr lvl="6" algn="r" rtl="0">
              <a:spcBef>
                <a:spcPts val="0"/>
              </a:spcBef>
              <a:spcAft>
                <a:spcPts val="0"/>
              </a:spcAft>
              <a:buSzPts val="6500"/>
              <a:buFont typeface="Source Code Pro"/>
              <a:buNone/>
              <a:defRPr sz="6500">
                <a:latin typeface="Source Code Pro"/>
                <a:ea typeface="Source Code Pro"/>
                <a:cs typeface="Source Code Pro"/>
                <a:sym typeface="Source Code Pro"/>
              </a:defRPr>
            </a:lvl7pPr>
            <a:lvl8pPr lvl="7" algn="r" rtl="0">
              <a:spcBef>
                <a:spcPts val="0"/>
              </a:spcBef>
              <a:spcAft>
                <a:spcPts val="0"/>
              </a:spcAft>
              <a:buSzPts val="6500"/>
              <a:buFont typeface="Source Code Pro"/>
              <a:buNone/>
              <a:defRPr sz="6500">
                <a:latin typeface="Source Code Pro"/>
                <a:ea typeface="Source Code Pro"/>
                <a:cs typeface="Source Code Pro"/>
                <a:sym typeface="Source Code Pro"/>
              </a:defRPr>
            </a:lvl8pPr>
            <a:lvl9pPr lvl="8" algn="r" rtl="0">
              <a:spcBef>
                <a:spcPts val="0"/>
              </a:spcBef>
              <a:spcAft>
                <a:spcPts val="0"/>
              </a:spcAft>
              <a:buSzPts val="6500"/>
              <a:buFont typeface="Source Code Pro"/>
              <a:buNone/>
              <a:defRPr sz="6500">
                <a:latin typeface="Source Code Pro"/>
                <a:ea typeface="Source Code Pro"/>
                <a:cs typeface="Source Code Pro"/>
                <a:sym typeface="Source Code Pro"/>
              </a:defRPr>
            </a:lvl9pPr>
          </a:lstStyle>
          <a:p>
            <a:endParaRPr/>
          </a:p>
        </p:txBody>
      </p:sp>
      <p:sp>
        <p:nvSpPr>
          <p:cNvPr id="56" name="Google Shape;56;p11"/>
          <p:cNvSpPr txBox="1">
            <a:spLocks noGrp="1"/>
          </p:cNvSpPr>
          <p:nvPr>
            <p:ph type="ctrTitle" idx="2"/>
          </p:nvPr>
        </p:nvSpPr>
        <p:spPr>
          <a:xfrm flipH="1">
            <a:off x="2988900" y="-665953"/>
            <a:ext cx="3166200" cy="192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
  <p:cSld name="CUSTOM_19">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1348450" y="157530"/>
            <a:ext cx="64470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r" rtl="0">
              <a:spcBef>
                <a:spcPts val="0"/>
              </a:spcBef>
              <a:spcAft>
                <a:spcPts val="0"/>
              </a:spcAft>
              <a:buSzPts val="2400"/>
              <a:buFont typeface="Teko"/>
              <a:buNone/>
              <a:defRPr sz="2400">
                <a:latin typeface="Teko"/>
                <a:ea typeface="Teko"/>
                <a:cs typeface="Teko"/>
                <a:sym typeface="Teko"/>
              </a:defRPr>
            </a:lvl2pPr>
            <a:lvl3pPr lvl="2" algn="r" rtl="0">
              <a:spcBef>
                <a:spcPts val="0"/>
              </a:spcBef>
              <a:spcAft>
                <a:spcPts val="0"/>
              </a:spcAft>
              <a:buSzPts val="2400"/>
              <a:buFont typeface="Teko"/>
              <a:buNone/>
              <a:defRPr sz="2400">
                <a:latin typeface="Teko"/>
                <a:ea typeface="Teko"/>
                <a:cs typeface="Teko"/>
                <a:sym typeface="Teko"/>
              </a:defRPr>
            </a:lvl3pPr>
            <a:lvl4pPr lvl="3" algn="r" rtl="0">
              <a:spcBef>
                <a:spcPts val="0"/>
              </a:spcBef>
              <a:spcAft>
                <a:spcPts val="0"/>
              </a:spcAft>
              <a:buSzPts val="2400"/>
              <a:buFont typeface="Teko"/>
              <a:buNone/>
              <a:defRPr sz="2400">
                <a:latin typeface="Teko"/>
                <a:ea typeface="Teko"/>
                <a:cs typeface="Teko"/>
                <a:sym typeface="Teko"/>
              </a:defRPr>
            </a:lvl4pPr>
            <a:lvl5pPr lvl="4" algn="r" rtl="0">
              <a:spcBef>
                <a:spcPts val="0"/>
              </a:spcBef>
              <a:spcAft>
                <a:spcPts val="0"/>
              </a:spcAft>
              <a:buSzPts val="2400"/>
              <a:buFont typeface="Teko"/>
              <a:buNone/>
              <a:defRPr sz="2400">
                <a:latin typeface="Teko"/>
                <a:ea typeface="Teko"/>
                <a:cs typeface="Teko"/>
                <a:sym typeface="Teko"/>
              </a:defRPr>
            </a:lvl5pPr>
            <a:lvl6pPr lvl="5" algn="r" rtl="0">
              <a:spcBef>
                <a:spcPts val="0"/>
              </a:spcBef>
              <a:spcAft>
                <a:spcPts val="0"/>
              </a:spcAft>
              <a:buSzPts val="2400"/>
              <a:buFont typeface="Teko"/>
              <a:buNone/>
              <a:defRPr sz="2400">
                <a:latin typeface="Teko"/>
                <a:ea typeface="Teko"/>
                <a:cs typeface="Teko"/>
                <a:sym typeface="Teko"/>
              </a:defRPr>
            </a:lvl6pPr>
            <a:lvl7pPr lvl="6" algn="r" rtl="0">
              <a:spcBef>
                <a:spcPts val="0"/>
              </a:spcBef>
              <a:spcAft>
                <a:spcPts val="0"/>
              </a:spcAft>
              <a:buSzPts val="2400"/>
              <a:buFont typeface="Teko"/>
              <a:buNone/>
              <a:defRPr sz="2400">
                <a:latin typeface="Teko"/>
                <a:ea typeface="Teko"/>
                <a:cs typeface="Teko"/>
                <a:sym typeface="Teko"/>
              </a:defRPr>
            </a:lvl7pPr>
            <a:lvl8pPr lvl="7" algn="r" rtl="0">
              <a:spcBef>
                <a:spcPts val="0"/>
              </a:spcBef>
              <a:spcAft>
                <a:spcPts val="0"/>
              </a:spcAft>
              <a:buSzPts val="2400"/>
              <a:buFont typeface="Teko"/>
              <a:buNone/>
              <a:defRPr sz="2400">
                <a:latin typeface="Teko"/>
                <a:ea typeface="Teko"/>
                <a:cs typeface="Teko"/>
                <a:sym typeface="Teko"/>
              </a:defRPr>
            </a:lvl8pPr>
            <a:lvl9pPr lvl="8" algn="r" rtl="0">
              <a:spcBef>
                <a:spcPts val="0"/>
              </a:spcBef>
              <a:spcAft>
                <a:spcPts val="0"/>
              </a:spcAft>
              <a:buSzPts val="2400"/>
              <a:buFont typeface="Teko"/>
              <a:buNone/>
              <a:defRPr sz="2400">
                <a:latin typeface="Teko"/>
                <a:ea typeface="Teko"/>
                <a:cs typeface="Teko"/>
                <a:sym typeface="Teko"/>
              </a:defRPr>
            </a:lvl9pPr>
          </a:lstStyle>
          <a:p>
            <a:endParaRPr/>
          </a:p>
        </p:txBody>
      </p:sp>
      <p:sp>
        <p:nvSpPr>
          <p:cNvPr id="59" name="Google Shape;59;p12"/>
          <p:cNvSpPr txBox="1">
            <a:spLocks noGrp="1"/>
          </p:cNvSpPr>
          <p:nvPr>
            <p:ph type="subTitle" idx="1"/>
          </p:nvPr>
        </p:nvSpPr>
        <p:spPr>
          <a:xfrm>
            <a:off x="865200" y="312502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 name="Google Shape;60;p12"/>
          <p:cNvSpPr txBox="1">
            <a:spLocks noGrp="1"/>
          </p:cNvSpPr>
          <p:nvPr>
            <p:ph type="subTitle" idx="2"/>
          </p:nvPr>
        </p:nvSpPr>
        <p:spPr>
          <a:xfrm>
            <a:off x="3663000" y="274402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2"/>
          <p:cNvSpPr txBox="1">
            <a:spLocks noGrp="1"/>
          </p:cNvSpPr>
          <p:nvPr>
            <p:ph type="ctrTitle" idx="3"/>
          </p:nvPr>
        </p:nvSpPr>
        <p:spPr>
          <a:xfrm>
            <a:off x="464600" y="28794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SzPts val="2400"/>
              <a:buFont typeface="Teko"/>
              <a:buNone/>
              <a:defRPr sz="2400">
                <a:latin typeface="Teko"/>
                <a:ea typeface="Teko"/>
                <a:cs typeface="Teko"/>
                <a:sym typeface="Teko"/>
              </a:defRPr>
            </a:lvl2pPr>
            <a:lvl3pPr lvl="2" algn="ctr" rtl="0">
              <a:spcBef>
                <a:spcPts val="0"/>
              </a:spcBef>
              <a:spcAft>
                <a:spcPts val="0"/>
              </a:spcAft>
              <a:buSzPts val="2400"/>
              <a:buFont typeface="Teko"/>
              <a:buNone/>
              <a:defRPr sz="2400">
                <a:latin typeface="Teko"/>
                <a:ea typeface="Teko"/>
                <a:cs typeface="Teko"/>
                <a:sym typeface="Teko"/>
              </a:defRPr>
            </a:lvl3pPr>
            <a:lvl4pPr lvl="3" algn="ctr" rtl="0">
              <a:spcBef>
                <a:spcPts val="0"/>
              </a:spcBef>
              <a:spcAft>
                <a:spcPts val="0"/>
              </a:spcAft>
              <a:buSzPts val="2400"/>
              <a:buFont typeface="Teko"/>
              <a:buNone/>
              <a:defRPr sz="2400">
                <a:latin typeface="Teko"/>
                <a:ea typeface="Teko"/>
                <a:cs typeface="Teko"/>
                <a:sym typeface="Teko"/>
              </a:defRPr>
            </a:lvl4pPr>
            <a:lvl5pPr lvl="4" algn="ctr" rtl="0">
              <a:spcBef>
                <a:spcPts val="0"/>
              </a:spcBef>
              <a:spcAft>
                <a:spcPts val="0"/>
              </a:spcAft>
              <a:buSzPts val="2400"/>
              <a:buFont typeface="Teko"/>
              <a:buNone/>
              <a:defRPr sz="2400">
                <a:latin typeface="Teko"/>
                <a:ea typeface="Teko"/>
                <a:cs typeface="Teko"/>
                <a:sym typeface="Teko"/>
              </a:defRPr>
            </a:lvl5pPr>
            <a:lvl6pPr lvl="5" algn="ctr" rtl="0">
              <a:spcBef>
                <a:spcPts val="0"/>
              </a:spcBef>
              <a:spcAft>
                <a:spcPts val="0"/>
              </a:spcAft>
              <a:buSzPts val="2400"/>
              <a:buFont typeface="Teko"/>
              <a:buNone/>
              <a:defRPr sz="2400">
                <a:latin typeface="Teko"/>
                <a:ea typeface="Teko"/>
                <a:cs typeface="Teko"/>
                <a:sym typeface="Teko"/>
              </a:defRPr>
            </a:lvl6pPr>
            <a:lvl7pPr lvl="6" algn="ctr" rtl="0">
              <a:spcBef>
                <a:spcPts val="0"/>
              </a:spcBef>
              <a:spcAft>
                <a:spcPts val="0"/>
              </a:spcAft>
              <a:buSzPts val="2400"/>
              <a:buFont typeface="Teko"/>
              <a:buNone/>
              <a:defRPr sz="2400">
                <a:latin typeface="Teko"/>
                <a:ea typeface="Teko"/>
                <a:cs typeface="Teko"/>
                <a:sym typeface="Teko"/>
              </a:defRPr>
            </a:lvl7pPr>
            <a:lvl8pPr lvl="7" algn="ctr" rtl="0">
              <a:spcBef>
                <a:spcPts val="0"/>
              </a:spcBef>
              <a:spcAft>
                <a:spcPts val="0"/>
              </a:spcAft>
              <a:buSzPts val="2400"/>
              <a:buFont typeface="Teko"/>
              <a:buNone/>
              <a:defRPr sz="2400">
                <a:latin typeface="Teko"/>
                <a:ea typeface="Teko"/>
                <a:cs typeface="Teko"/>
                <a:sym typeface="Teko"/>
              </a:defRPr>
            </a:lvl8pPr>
            <a:lvl9pPr lvl="8" algn="ctr" rtl="0">
              <a:spcBef>
                <a:spcPts val="0"/>
              </a:spcBef>
              <a:spcAft>
                <a:spcPts val="0"/>
              </a:spcAft>
              <a:buSzPts val="2400"/>
              <a:buFont typeface="Teko"/>
              <a:buNone/>
              <a:defRPr sz="2400">
                <a:latin typeface="Teko"/>
                <a:ea typeface="Teko"/>
                <a:cs typeface="Teko"/>
                <a:sym typeface="Teko"/>
              </a:defRPr>
            </a:lvl9pPr>
          </a:lstStyle>
          <a:p>
            <a:endParaRPr/>
          </a:p>
        </p:txBody>
      </p:sp>
      <p:sp>
        <p:nvSpPr>
          <p:cNvPr id="62" name="Google Shape;62;p12"/>
          <p:cNvSpPr txBox="1">
            <a:spLocks noGrp="1"/>
          </p:cNvSpPr>
          <p:nvPr>
            <p:ph type="ctrTitle" idx="4"/>
          </p:nvPr>
        </p:nvSpPr>
        <p:spPr>
          <a:xfrm>
            <a:off x="3262350" y="24984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SzPts val="2400"/>
              <a:buFont typeface="Teko"/>
              <a:buNone/>
              <a:defRPr sz="2400">
                <a:latin typeface="Teko"/>
                <a:ea typeface="Teko"/>
                <a:cs typeface="Teko"/>
                <a:sym typeface="Teko"/>
              </a:defRPr>
            </a:lvl2pPr>
            <a:lvl3pPr lvl="2" algn="ctr" rtl="0">
              <a:spcBef>
                <a:spcPts val="0"/>
              </a:spcBef>
              <a:spcAft>
                <a:spcPts val="0"/>
              </a:spcAft>
              <a:buSzPts val="2400"/>
              <a:buFont typeface="Teko"/>
              <a:buNone/>
              <a:defRPr sz="2400">
                <a:latin typeface="Teko"/>
                <a:ea typeface="Teko"/>
                <a:cs typeface="Teko"/>
                <a:sym typeface="Teko"/>
              </a:defRPr>
            </a:lvl3pPr>
            <a:lvl4pPr lvl="3" algn="ctr" rtl="0">
              <a:spcBef>
                <a:spcPts val="0"/>
              </a:spcBef>
              <a:spcAft>
                <a:spcPts val="0"/>
              </a:spcAft>
              <a:buSzPts val="2400"/>
              <a:buFont typeface="Teko"/>
              <a:buNone/>
              <a:defRPr sz="2400">
                <a:latin typeface="Teko"/>
                <a:ea typeface="Teko"/>
                <a:cs typeface="Teko"/>
                <a:sym typeface="Teko"/>
              </a:defRPr>
            </a:lvl4pPr>
            <a:lvl5pPr lvl="4" algn="ctr" rtl="0">
              <a:spcBef>
                <a:spcPts val="0"/>
              </a:spcBef>
              <a:spcAft>
                <a:spcPts val="0"/>
              </a:spcAft>
              <a:buSzPts val="2400"/>
              <a:buFont typeface="Teko"/>
              <a:buNone/>
              <a:defRPr sz="2400">
                <a:latin typeface="Teko"/>
                <a:ea typeface="Teko"/>
                <a:cs typeface="Teko"/>
                <a:sym typeface="Teko"/>
              </a:defRPr>
            </a:lvl5pPr>
            <a:lvl6pPr lvl="5" algn="ctr" rtl="0">
              <a:spcBef>
                <a:spcPts val="0"/>
              </a:spcBef>
              <a:spcAft>
                <a:spcPts val="0"/>
              </a:spcAft>
              <a:buSzPts val="2400"/>
              <a:buFont typeface="Teko"/>
              <a:buNone/>
              <a:defRPr sz="2400">
                <a:latin typeface="Teko"/>
                <a:ea typeface="Teko"/>
                <a:cs typeface="Teko"/>
                <a:sym typeface="Teko"/>
              </a:defRPr>
            </a:lvl6pPr>
            <a:lvl7pPr lvl="6" algn="ctr" rtl="0">
              <a:spcBef>
                <a:spcPts val="0"/>
              </a:spcBef>
              <a:spcAft>
                <a:spcPts val="0"/>
              </a:spcAft>
              <a:buSzPts val="2400"/>
              <a:buFont typeface="Teko"/>
              <a:buNone/>
              <a:defRPr sz="2400">
                <a:latin typeface="Teko"/>
                <a:ea typeface="Teko"/>
                <a:cs typeface="Teko"/>
                <a:sym typeface="Teko"/>
              </a:defRPr>
            </a:lvl7pPr>
            <a:lvl8pPr lvl="7" algn="ctr" rtl="0">
              <a:spcBef>
                <a:spcPts val="0"/>
              </a:spcBef>
              <a:spcAft>
                <a:spcPts val="0"/>
              </a:spcAft>
              <a:buSzPts val="2400"/>
              <a:buFont typeface="Teko"/>
              <a:buNone/>
              <a:defRPr sz="2400">
                <a:latin typeface="Teko"/>
                <a:ea typeface="Teko"/>
                <a:cs typeface="Teko"/>
                <a:sym typeface="Teko"/>
              </a:defRPr>
            </a:lvl8pPr>
            <a:lvl9pPr lvl="8" algn="ctr" rtl="0">
              <a:spcBef>
                <a:spcPts val="0"/>
              </a:spcBef>
              <a:spcAft>
                <a:spcPts val="0"/>
              </a:spcAft>
              <a:buSzPts val="2400"/>
              <a:buFont typeface="Teko"/>
              <a:buNone/>
              <a:defRPr sz="2400">
                <a:latin typeface="Teko"/>
                <a:ea typeface="Teko"/>
                <a:cs typeface="Teko"/>
                <a:sym typeface="Teko"/>
              </a:defRPr>
            </a:lvl9pPr>
          </a:lstStyle>
          <a:p>
            <a:endParaRPr/>
          </a:p>
        </p:txBody>
      </p:sp>
      <p:sp>
        <p:nvSpPr>
          <p:cNvPr id="63" name="Google Shape;63;p12"/>
          <p:cNvSpPr txBox="1">
            <a:spLocks noGrp="1"/>
          </p:cNvSpPr>
          <p:nvPr>
            <p:ph type="subTitle" idx="5"/>
          </p:nvPr>
        </p:nvSpPr>
        <p:spPr>
          <a:xfrm>
            <a:off x="6460750" y="2286822"/>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4" name="Google Shape;64;p12"/>
          <p:cNvSpPr txBox="1">
            <a:spLocks noGrp="1"/>
          </p:cNvSpPr>
          <p:nvPr>
            <p:ph type="ctrTitle" idx="6"/>
          </p:nvPr>
        </p:nvSpPr>
        <p:spPr>
          <a:xfrm>
            <a:off x="6060100" y="2041250"/>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Teko"/>
              <a:buNone/>
              <a:defRPr sz="2400">
                <a:latin typeface="Teko"/>
                <a:ea typeface="Teko"/>
                <a:cs typeface="Teko"/>
                <a:sym typeface="Teko"/>
              </a:defRPr>
            </a:lvl1pPr>
            <a:lvl2pPr lvl="1" algn="ctr" rtl="0">
              <a:spcBef>
                <a:spcPts val="0"/>
              </a:spcBef>
              <a:spcAft>
                <a:spcPts val="0"/>
              </a:spcAft>
              <a:buSzPts val="2400"/>
              <a:buFont typeface="Teko"/>
              <a:buNone/>
              <a:defRPr sz="2400">
                <a:latin typeface="Teko"/>
                <a:ea typeface="Teko"/>
                <a:cs typeface="Teko"/>
                <a:sym typeface="Teko"/>
              </a:defRPr>
            </a:lvl2pPr>
            <a:lvl3pPr lvl="2" algn="ctr" rtl="0">
              <a:spcBef>
                <a:spcPts val="0"/>
              </a:spcBef>
              <a:spcAft>
                <a:spcPts val="0"/>
              </a:spcAft>
              <a:buSzPts val="2400"/>
              <a:buFont typeface="Teko"/>
              <a:buNone/>
              <a:defRPr sz="2400">
                <a:latin typeface="Teko"/>
                <a:ea typeface="Teko"/>
                <a:cs typeface="Teko"/>
                <a:sym typeface="Teko"/>
              </a:defRPr>
            </a:lvl3pPr>
            <a:lvl4pPr lvl="3" algn="ctr" rtl="0">
              <a:spcBef>
                <a:spcPts val="0"/>
              </a:spcBef>
              <a:spcAft>
                <a:spcPts val="0"/>
              </a:spcAft>
              <a:buSzPts val="2400"/>
              <a:buFont typeface="Teko"/>
              <a:buNone/>
              <a:defRPr sz="2400">
                <a:latin typeface="Teko"/>
                <a:ea typeface="Teko"/>
                <a:cs typeface="Teko"/>
                <a:sym typeface="Teko"/>
              </a:defRPr>
            </a:lvl4pPr>
            <a:lvl5pPr lvl="4" algn="ctr" rtl="0">
              <a:spcBef>
                <a:spcPts val="0"/>
              </a:spcBef>
              <a:spcAft>
                <a:spcPts val="0"/>
              </a:spcAft>
              <a:buSzPts val="2400"/>
              <a:buFont typeface="Teko"/>
              <a:buNone/>
              <a:defRPr sz="2400">
                <a:latin typeface="Teko"/>
                <a:ea typeface="Teko"/>
                <a:cs typeface="Teko"/>
                <a:sym typeface="Teko"/>
              </a:defRPr>
            </a:lvl5pPr>
            <a:lvl6pPr lvl="5" algn="ctr" rtl="0">
              <a:spcBef>
                <a:spcPts val="0"/>
              </a:spcBef>
              <a:spcAft>
                <a:spcPts val="0"/>
              </a:spcAft>
              <a:buSzPts val="2400"/>
              <a:buFont typeface="Teko"/>
              <a:buNone/>
              <a:defRPr sz="2400">
                <a:latin typeface="Teko"/>
                <a:ea typeface="Teko"/>
                <a:cs typeface="Teko"/>
                <a:sym typeface="Teko"/>
              </a:defRPr>
            </a:lvl6pPr>
            <a:lvl7pPr lvl="6" algn="ctr" rtl="0">
              <a:spcBef>
                <a:spcPts val="0"/>
              </a:spcBef>
              <a:spcAft>
                <a:spcPts val="0"/>
              </a:spcAft>
              <a:buSzPts val="2400"/>
              <a:buFont typeface="Teko"/>
              <a:buNone/>
              <a:defRPr sz="2400">
                <a:latin typeface="Teko"/>
                <a:ea typeface="Teko"/>
                <a:cs typeface="Teko"/>
                <a:sym typeface="Teko"/>
              </a:defRPr>
            </a:lvl7pPr>
            <a:lvl8pPr lvl="7" algn="ctr" rtl="0">
              <a:spcBef>
                <a:spcPts val="0"/>
              </a:spcBef>
              <a:spcAft>
                <a:spcPts val="0"/>
              </a:spcAft>
              <a:buSzPts val="2400"/>
              <a:buFont typeface="Teko"/>
              <a:buNone/>
              <a:defRPr sz="2400">
                <a:latin typeface="Teko"/>
                <a:ea typeface="Teko"/>
                <a:cs typeface="Teko"/>
                <a:sym typeface="Teko"/>
              </a:defRPr>
            </a:lvl8pPr>
            <a:lvl9pPr lvl="8" algn="ctr" rtl="0">
              <a:spcBef>
                <a:spcPts val="0"/>
              </a:spcBef>
              <a:spcAft>
                <a:spcPts val="0"/>
              </a:spcAft>
              <a:buSzPts val="2400"/>
              <a:buFont typeface="Teko"/>
              <a:buNone/>
              <a:defRPr sz="2400">
                <a:latin typeface="Teko"/>
                <a:ea typeface="Teko"/>
                <a:cs typeface="Teko"/>
                <a:sym typeface="Tek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1pPr>
            <a:lvl2pPr lvl="1"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2pPr>
            <a:lvl3pPr lvl="2"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3pPr>
            <a:lvl4pPr lvl="3"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4pPr>
            <a:lvl5pPr lvl="4"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5pPr>
            <a:lvl6pPr lvl="5"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6pPr>
            <a:lvl7pPr lvl="6"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7pPr>
            <a:lvl8pPr lvl="7"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8pPr>
            <a:lvl9pPr lvl="8" rtl="0">
              <a:spcBef>
                <a:spcPts val="0"/>
              </a:spcBef>
              <a:spcAft>
                <a:spcPts val="0"/>
              </a:spcAft>
              <a:buClr>
                <a:schemeClr val="lt1"/>
              </a:buClr>
              <a:buSzPts val="2800"/>
              <a:buFont typeface="Teko"/>
              <a:buNone/>
              <a:defRPr sz="2800">
                <a:solidFill>
                  <a:schemeClr val="lt1"/>
                </a:solidFill>
                <a:latin typeface="Teko"/>
                <a:ea typeface="Teko"/>
                <a:cs typeface="Teko"/>
                <a:sym typeface="Tek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1pPr>
            <a:lvl2pPr marL="914400" lvl="1"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2pPr>
            <a:lvl3pPr marL="1371600" lvl="2"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3pPr>
            <a:lvl4pPr marL="1828800" lvl="3"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4pPr>
            <a:lvl5pPr marL="2286000" lvl="4"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5pPr>
            <a:lvl6pPr marL="2743200" lvl="5"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6pPr>
            <a:lvl7pPr marL="3200400" lvl="6"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7pPr>
            <a:lvl8pPr marL="3657600" lvl="7" indent="-304800" rtl="0">
              <a:lnSpc>
                <a:spcPct val="115000"/>
              </a:lnSpc>
              <a:spcBef>
                <a:spcPts val="1600"/>
              </a:spcBef>
              <a:spcAft>
                <a:spcPts val="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8pPr>
            <a:lvl9pPr marL="4114800" lvl="8" indent="-304800" rtl="0">
              <a:lnSpc>
                <a:spcPct val="115000"/>
              </a:lnSpc>
              <a:spcBef>
                <a:spcPts val="1600"/>
              </a:spcBef>
              <a:spcAft>
                <a:spcPts val="1600"/>
              </a:spcAft>
              <a:buClr>
                <a:schemeClr val="lt1"/>
              </a:buClr>
              <a:buSzPts val="1200"/>
              <a:buFont typeface="Source Code Pro Light"/>
              <a:buChar char="■"/>
              <a:defRPr sz="1200">
                <a:solidFill>
                  <a:schemeClr val="lt1"/>
                </a:solidFill>
                <a:latin typeface="Source Code Pro Light"/>
                <a:ea typeface="Source Code Pro Light"/>
                <a:cs typeface="Source Code Pro Light"/>
                <a:sym typeface="Source Code Pr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pos="5306">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gif"/><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24.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1"/>
          <p:cNvPicPr preferRelativeResize="0"/>
          <p:nvPr/>
        </p:nvPicPr>
        <p:blipFill>
          <a:blip r:embed="rId3">
            <a:alphaModFix/>
          </a:blip>
          <a:stretch>
            <a:fillRect/>
          </a:stretch>
        </p:blipFill>
        <p:spPr>
          <a:xfrm>
            <a:off x="4" y="0"/>
            <a:ext cx="914399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4"/>
          <p:cNvSpPr txBox="1"/>
          <p:nvPr/>
        </p:nvSpPr>
        <p:spPr>
          <a:xfrm>
            <a:off x="3382677" y="327917"/>
            <a:ext cx="1729500" cy="6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a:solidFill>
                  <a:srgbClr val="FFFFFF"/>
                </a:solidFill>
                <a:latin typeface="Teko"/>
                <a:ea typeface="Teko"/>
                <a:cs typeface="Teko"/>
                <a:sym typeface="Teko"/>
              </a:rPr>
              <a:t>EVENT EXPORT</a:t>
            </a:r>
            <a:endParaRPr sz="2500">
              <a:solidFill>
                <a:srgbClr val="FFFFFF"/>
              </a:solidFill>
              <a:latin typeface="Teko"/>
              <a:ea typeface="Teko"/>
              <a:cs typeface="Teko"/>
              <a:sym typeface="Teko"/>
            </a:endParaRPr>
          </a:p>
        </p:txBody>
      </p:sp>
      <p:sp>
        <p:nvSpPr>
          <p:cNvPr id="839" name="Google Shape;839;p34"/>
          <p:cNvSpPr txBox="1"/>
          <p:nvPr/>
        </p:nvSpPr>
        <p:spPr>
          <a:xfrm>
            <a:off x="1401725" y="2644099"/>
            <a:ext cx="1544100" cy="19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solidFill>
                  <a:srgbClr val="FFFFFF"/>
                </a:solidFill>
                <a:latin typeface="Montserrat"/>
                <a:ea typeface="Montserrat"/>
                <a:cs typeface="Montserrat"/>
                <a:sym typeface="Montserrat"/>
              </a:rPr>
              <a:t>Export various sim events for external analysis; unit positions </a:t>
            </a:r>
            <a:endParaRPr sz="10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1000">
                <a:solidFill>
                  <a:srgbClr val="FFFFFF"/>
                </a:solidFill>
                <a:latin typeface="Montserrat"/>
                <a:ea typeface="Montserrat"/>
                <a:cs typeface="Montserrat"/>
                <a:sym typeface="Montserrat"/>
              </a:rPr>
              <a:t>&amp; movements, </a:t>
            </a:r>
            <a:endParaRPr sz="10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1000">
                <a:solidFill>
                  <a:srgbClr val="FFFFFF"/>
                </a:solidFill>
                <a:latin typeface="Montserrat"/>
                <a:ea typeface="Montserrat"/>
                <a:cs typeface="Montserrat"/>
                <a:sym typeface="Montserrat"/>
              </a:rPr>
              <a:t>fuel consumption, weapons fired, units hit/destroyed, fuel transfer and much more</a:t>
            </a:r>
            <a:endParaRPr sz="1000">
              <a:solidFill>
                <a:srgbClr val="FFFFFF"/>
              </a:solidFill>
              <a:latin typeface="Montserrat"/>
              <a:ea typeface="Montserrat"/>
              <a:cs typeface="Montserrat"/>
              <a:sym typeface="Montserrat"/>
            </a:endParaRPr>
          </a:p>
        </p:txBody>
      </p:sp>
      <p:sp>
        <p:nvSpPr>
          <p:cNvPr id="840" name="Google Shape;840;p34"/>
          <p:cNvSpPr/>
          <p:nvPr/>
        </p:nvSpPr>
        <p:spPr>
          <a:xfrm>
            <a:off x="1220900" y="2462474"/>
            <a:ext cx="1908923" cy="2120757"/>
          </a:xfrm>
          <a:custGeom>
            <a:avLst/>
            <a:gdLst/>
            <a:ahLst/>
            <a:cxnLst/>
            <a:rect l="l" t="t" r="r" b="b"/>
            <a:pathLst>
              <a:path w="51799" h="70875" extrusionOk="0">
                <a:moveTo>
                  <a:pt x="51605" y="194"/>
                </a:moveTo>
                <a:lnTo>
                  <a:pt x="51605" y="70682"/>
                </a:lnTo>
                <a:lnTo>
                  <a:pt x="194" y="70682"/>
                </a:lnTo>
                <a:lnTo>
                  <a:pt x="194" y="194"/>
                </a:lnTo>
                <a:close/>
                <a:moveTo>
                  <a:pt x="0" y="0"/>
                </a:moveTo>
                <a:lnTo>
                  <a:pt x="0" y="70875"/>
                </a:lnTo>
                <a:lnTo>
                  <a:pt x="51798" y="70875"/>
                </a:lnTo>
                <a:lnTo>
                  <a:pt x="51798"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4"/>
          <p:cNvSpPr/>
          <p:nvPr/>
        </p:nvSpPr>
        <p:spPr>
          <a:xfrm>
            <a:off x="3194319" y="4139142"/>
            <a:ext cx="83287" cy="82955"/>
          </a:xfrm>
          <a:custGeom>
            <a:avLst/>
            <a:gdLst/>
            <a:ahLst/>
            <a:cxnLst/>
            <a:rect l="l" t="t" r="r" b="b"/>
            <a:pathLst>
              <a:path w="2260" h="2251" extrusionOk="0">
                <a:moveTo>
                  <a:pt x="1873" y="0"/>
                </a:moveTo>
                <a:lnTo>
                  <a:pt x="1873" y="1864"/>
                </a:lnTo>
                <a:lnTo>
                  <a:pt x="1" y="1864"/>
                </a:lnTo>
                <a:lnTo>
                  <a:pt x="1" y="2251"/>
                </a:lnTo>
                <a:lnTo>
                  <a:pt x="2260" y="2251"/>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4"/>
          <p:cNvSpPr/>
          <p:nvPr/>
        </p:nvSpPr>
        <p:spPr>
          <a:xfrm>
            <a:off x="1073495" y="4679531"/>
            <a:ext cx="83287" cy="82955"/>
          </a:xfrm>
          <a:custGeom>
            <a:avLst/>
            <a:gdLst/>
            <a:ahLst/>
            <a:cxnLst/>
            <a:rect l="l" t="t" r="r" b="b"/>
            <a:pathLst>
              <a:path w="2260" h="2251" extrusionOk="0">
                <a:moveTo>
                  <a:pt x="0" y="0"/>
                </a:moveTo>
                <a:lnTo>
                  <a:pt x="0" y="2251"/>
                </a:lnTo>
                <a:lnTo>
                  <a:pt x="2260" y="2251"/>
                </a:lnTo>
                <a:lnTo>
                  <a:pt x="2260" y="1864"/>
                </a:lnTo>
                <a:lnTo>
                  <a:pt x="387" y="1864"/>
                </a:lnTo>
                <a:lnTo>
                  <a:pt x="387"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4"/>
          <p:cNvSpPr/>
          <p:nvPr/>
        </p:nvSpPr>
        <p:spPr>
          <a:xfrm>
            <a:off x="3194319" y="2312516"/>
            <a:ext cx="83287" cy="83287"/>
          </a:xfrm>
          <a:custGeom>
            <a:avLst/>
            <a:gdLst/>
            <a:ahLst/>
            <a:cxnLst/>
            <a:rect l="l" t="t" r="r" b="b"/>
            <a:pathLst>
              <a:path w="2260" h="2260" extrusionOk="0">
                <a:moveTo>
                  <a:pt x="1" y="0"/>
                </a:moveTo>
                <a:lnTo>
                  <a:pt x="1" y="387"/>
                </a:lnTo>
                <a:lnTo>
                  <a:pt x="1873" y="387"/>
                </a:lnTo>
                <a:lnTo>
                  <a:pt x="1873" y="2260"/>
                </a:lnTo>
                <a:lnTo>
                  <a:pt x="2260" y="2260"/>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4"/>
          <p:cNvSpPr/>
          <p:nvPr/>
        </p:nvSpPr>
        <p:spPr>
          <a:xfrm>
            <a:off x="3625106" y="1607594"/>
            <a:ext cx="1908923" cy="1480933"/>
          </a:xfrm>
          <a:custGeom>
            <a:avLst/>
            <a:gdLst/>
            <a:ahLst/>
            <a:cxnLst/>
            <a:rect l="l" t="t" r="r" b="b"/>
            <a:pathLst>
              <a:path w="51799" h="70875" extrusionOk="0">
                <a:moveTo>
                  <a:pt x="51605" y="194"/>
                </a:moveTo>
                <a:lnTo>
                  <a:pt x="51605" y="70682"/>
                </a:lnTo>
                <a:lnTo>
                  <a:pt x="194" y="70682"/>
                </a:lnTo>
                <a:lnTo>
                  <a:pt x="194" y="194"/>
                </a:lnTo>
                <a:close/>
                <a:moveTo>
                  <a:pt x="0" y="0"/>
                </a:moveTo>
                <a:lnTo>
                  <a:pt x="0" y="70875"/>
                </a:lnTo>
                <a:lnTo>
                  <a:pt x="51798" y="70875"/>
                </a:lnTo>
                <a:lnTo>
                  <a:pt x="51798"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4"/>
          <p:cNvSpPr/>
          <p:nvPr/>
        </p:nvSpPr>
        <p:spPr>
          <a:xfrm>
            <a:off x="6030175" y="2994168"/>
            <a:ext cx="1908923" cy="1596991"/>
          </a:xfrm>
          <a:custGeom>
            <a:avLst/>
            <a:gdLst/>
            <a:ahLst/>
            <a:cxnLst/>
            <a:rect l="l" t="t" r="r" b="b"/>
            <a:pathLst>
              <a:path w="51799" h="70875" extrusionOk="0">
                <a:moveTo>
                  <a:pt x="51605" y="194"/>
                </a:moveTo>
                <a:lnTo>
                  <a:pt x="51605" y="70682"/>
                </a:lnTo>
                <a:lnTo>
                  <a:pt x="194" y="70682"/>
                </a:lnTo>
                <a:lnTo>
                  <a:pt x="194" y="194"/>
                </a:lnTo>
                <a:close/>
                <a:moveTo>
                  <a:pt x="0" y="0"/>
                </a:moveTo>
                <a:lnTo>
                  <a:pt x="0" y="70875"/>
                </a:lnTo>
                <a:lnTo>
                  <a:pt x="51798" y="70875"/>
                </a:lnTo>
                <a:lnTo>
                  <a:pt x="51798"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4"/>
          <p:cNvSpPr/>
          <p:nvPr/>
        </p:nvSpPr>
        <p:spPr>
          <a:xfrm>
            <a:off x="8003594" y="4680029"/>
            <a:ext cx="83287" cy="82955"/>
          </a:xfrm>
          <a:custGeom>
            <a:avLst/>
            <a:gdLst/>
            <a:ahLst/>
            <a:cxnLst/>
            <a:rect l="l" t="t" r="r" b="b"/>
            <a:pathLst>
              <a:path w="2260" h="2251" extrusionOk="0">
                <a:moveTo>
                  <a:pt x="1873" y="0"/>
                </a:moveTo>
                <a:lnTo>
                  <a:pt x="1873" y="1864"/>
                </a:lnTo>
                <a:lnTo>
                  <a:pt x="1" y="1864"/>
                </a:lnTo>
                <a:lnTo>
                  <a:pt x="1" y="2251"/>
                </a:lnTo>
                <a:lnTo>
                  <a:pt x="2260" y="2251"/>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4"/>
          <p:cNvSpPr/>
          <p:nvPr/>
        </p:nvSpPr>
        <p:spPr>
          <a:xfrm>
            <a:off x="5882770" y="4680029"/>
            <a:ext cx="83287" cy="82955"/>
          </a:xfrm>
          <a:custGeom>
            <a:avLst/>
            <a:gdLst/>
            <a:ahLst/>
            <a:cxnLst/>
            <a:rect l="l" t="t" r="r" b="b"/>
            <a:pathLst>
              <a:path w="2260" h="2251" extrusionOk="0">
                <a:moveTo>
                  <a:pt x="0" y="0"/>
                </a:moveTo>
                <a:lnTo>
                  <a:pt x="0" y="2251"/>
                </a:lnTo>
                <a:lnTo>
                  <a:pt x="2260" y="2251"/>
                </a:lnTo>
                <a:lnTo>
                  <a:pt x="2260" y="1864"/>
                </a:lnTo>
                <a:lnTo>
                  <a:pt x="387" y="1864"/>
                </a:lnTo>
                <a:lnTo>
                  <a:pt x="387"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4"/>
          <p:cNvSpPr txBox="1"/>
          <p:nvPr/>
        </p:nvSpPr>
        <p:spPr>
          <a:xfrm>
            <a:off x="3974006" y="2010474"/>
            <a:ext cx="1302600" cy="8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Export to XML, </a:t>
            </a:r>
            <a:endParaRPr sz="10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CSV, MS-Access, </a:t>
            </a:r>
            <a:endParaRPr sz="10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Tacview</a:t>
            </a:r>
            <a:endParaRPr sz="1000">
              <a:solidFill>
                <a:srgbClr val="FFFFFF"/>
              </a:solidFill>
              <a:latin typeface="Montserrat"/>
              <a:ea typeface="Montserrat"/>
              <a:cs typeface="Montserrat"/>
              <a:sym typeface="Montserrat"/>
            </a:endParaRPr>
          </a:p>
        </p:txBody>
      </p:sp>
      <p:sp>
        <p:nvSpPr>
          <p:cNvPr id="849" name="Google Shape;849;p34"/>
          <p:cNvSpPr txBox="1"/>
          <p:nvPr/>
        </p:nvSpPr>
        <p:spPr>
          <a:xfrm>
            <a:off x="6248425" y="3330398"/>
            <a:ext cx="1473300" cy="95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More destinations </a:t>
            </a:r>
            <a:endParaRPr sz="10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available on request </a:t>
            </a:r>
            <a:endParaRPr sz="10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e.g. SQL Server, </a:t>
            </a:r>
            <a:endParaRPr sz="10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1000">
                <a:solidFill>
                  <a:srgbClr val="FFFFFF"/>
                </a:solidFill>
                <a:latin typeface="Montserrat"/>
                <a:ea typeface="Montserrat"/>
                <a:cs typeface="Montserrat"/>
                <a:sym typeface="Montserrat"/>
              </a:rPr>
              <a:t>Oracle etc.</a:t>
            </a:r>
            <a:endParaRPr sz="10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1000">
              <a:solidFill>
                <a:srgbClr val="FFFFFF"/>
              </a:solidFill>
              <a:latin typeface="Montserrat"/>
              <a:ea typeface="Montserrat"/>
              <a:cs typeface="Montserrat"/>
              <a:sym typeface="Montserrat"/>
            </a:endParaRPr>
          </a:p>
        </p:txBody>
      </p:sp>
      <p:sp>
        <p:nvSpPr>
          <p:cNvPr id="850" name="Google Shape;850;p34"/>
          <p:cNvSpPr/>
          <p:nvPr/>
        </p:nvSpPr>
        <p:spPr>
          <a:xfrm>
            <a:off x="5598338" y="3126082"/>
            <a:ext cx="83287" cy="82955"/>
          </a:xfrm>
          <a:custGeom>
            <a:avLst/>
            <a:gdLst/>
            <a:ahLst/>
            <a:cxnLst/>
            <a:rect l="l" t="t" r="r" b="b"/>
            <a:pathLst>
              <a:path w="2260" h="2251" extrusionOk="0">
                <a:moveTo>
                  <a:pt x="1873" y="0"/>
                </a:moveTo>
                <a:lnTo>
                  <a:pt x="1873" y="1864"/>
                </a:lnTo>
                <a:lnTo>
                  <a:pt x="1" y="1864"/>
                </a:lnTo>
                <a:lnTo>
                  <a:pt x="1" y="2251"/>
                </a:lnTo>
                <a:lnTo>
                  <a:pt x="2260" y="2251"/>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4"/>
          <p:cNvSpPr/>
          <p:nvPr/>
        </p:nvSpPr>
        <p:spPr>
          <a:xfrm>
            <a:off x="3477514" y="3126082"/>
            <a:ext cx="83287" cy="82955"/>
          </a:xfrm>
          <a:custGeom>
            <a:avLst/>
            <a:gdLst/>
            <a:ahLst/>
            <a:cxnLst/>
            <a:rect l="l" t="t" r="r" b="b"/>
            <a:pathLst>
              <a:path w="2260" h="2251" extrusionOk="0">
                <a:moveTo>
                  <a:pt x="0" y="0"/>
                </a:moveTo>
                <a:lnTo>
                  <a:pt x="0" y="2251"/>
                </a:lnTo>
                <a:lnTo>
                  <a:pt x="2260" y="2251"/>
                </a:lnTo>
                <a:lnTo>
                  <a:pt x="2260" y="1864"/>
                </a:lnTo>
                <a:lnTo>
                  <a:pt x="387" y="1864"/>
                </a:lnTo>
                <a:lnTo>
                  <a:pt x="387"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4"/>
          <p:cNvSpPr/>
          <p:nvPr/>
        </p:nvSpPr>
        <p:spPr>
          <a:xfrm>
            <a:off x="5598338" y="1444867"/>
            <a:ext cx="83287" cy="83287"/>
          </a:xfrm>
          <a:custGeom>
            <a:avLst/>
            <a:gdLst/>
            <a:ahLst/>
            <a:cxnLst/>
            <a:rect l="l" t="t" r="r" b="b"/>
            <a:pathLst>
              <a:path w="2260" h="2260" extrusionOk="0">
                <a:moveTo>
                  <a:pt x="1" y="0"/>
                </a:moveTo>
                <a:lnTo>
                  <a:pt x="1" y="387"/>
                </a:lnTo>
                <a:lnTo>
                  <a:pt x="1873" y="387"/>
                </a:lnTo>
                <a:lnTo>
                  <a:pt x="1873" y="2260"/>
                </a:lnTo>
                <a:lnTo>
                  <a:pt x="2260" y="2260"/>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4"/>
          <p:cNvSpPr/>
          <p:nvPr/>
        </p:nvSpPr>
        <p:spPr>
          <a:xfrm>
            <a:off x="3477514" y="1464554"/>
            <a:ext cx="83287" cy="83287"/>
          </a:xfrm>
          <a:custGeom>
            <a:avLst/>
            <a:gdLst/>
            <a:ahLst/>
            <a:cxnLst/>
            <a:rect l="l" t="t" r="r" b="b"/>
            <a:pathLst>
              <a:path w="2260" h="2260" extrusionOk="0">
                <a:moveTo>
                  <a:pt x="0" y="0"/>
                </a:moveTo>
                <a:lnTo>
                  <a:pt x="0" y="2260"/>
                </a:lnTo>
                <a:lnTo>
                  <a:pt x="387" y="2260"/>
                </a:lnTo>
                <a:lnTo>
                  <a:pt x="387" y="387"/>
                </a:lnTo>
                <a:lnTo>
                  <a:pt x="2260" y="387"/>
                </a:lnTo>
                <a:lnTo>
                  <a:pt x="226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4" name="Google Shape;854;p34"/>
          <p:cNvPicPr preferRelativeResize="0"/>
          <p:nvPr/>
        </p:nvPicPr>
        <p:blipFill rotWithShape="1">
          <a:blip r:embed="rId3">
            <a:alphaModFix/>
          </a:blip>
          <a:srcRect b="44305"/>
          <a:stretch/>
        </p:blipFill>
        <p:spPr>
          <a:xfrm>
            <a:off x="3129825" y="3639455"/>
            <a:ext cx="2388950" cy="950100"/>
          </a:xfrm>
          <a:prstGeom prst="rect">
            <a:avLst/>
          </a:prstGeom>
          <a:noFill/>
          <a:ln>
            <a:noFill/>
          </a:ln>
        </p:spPr>
      </p:pic>
      <p:pic>
        <p:nvPicPr>
          <p:cNvPr id="855" name="Google Shape;855;p34"/>
          <p:cNvPicPr preferRelativeResize="0"/>
          <p:nvPr/>
        </p:nvPicPr>
        <p:blipFill rotWithShape="1">
          <a:blip r:embed="rId4">
            <a:alphaModFix/>
          </a:blip>
          <a:srcRect l="2752"/>
          <a:stretch/>
        </p:blipFill>
        <p:spPr>
          <a:xfrm>
            <a:off x="6029300" y="540473"/>
            <a:ext cx="2249000" cy="2359275"/>
          </a:xfrm>
          <a:prstGeom prst="rect">
            <a:avLst/>
          </a:prstGeom>
          <a:noFill/>
          <a:ln w="9525" cap="flat" cmpd="sng">
            <a:solidFill>
              <a:srgbClr val="FFFFFF"/>
            </a:solidFill>
            <a:prstDash val="solid"/>
            <a:round/>
            <a:headEnd type="none" w="sm" len="sm"/>
            <a:tailEnd type="none" w="sm" len="sm"/>
          </a:ln>
        </p:spPr>
      </p:pic>
      <p:pic>
        <p:nvPicPr>
          <p:cNvPr id="856" name="Google Shape;856;p34"/>
          <p:cNvPicPr preferRelativeResize="0"/>
          <p:nvPr/>
        </p:nvPicPr>
        <p:blipFill>
          <a:blip r:embed="rId5">
            <a:alphaModFix/>
          </a:blip>
          <a:stretch>
            <a:fillRect/>
          </a:stretch>
        </p:blipFill>
        <p:spPr>
          <a:xfrm>
            <a:off x="7749431" y="722348"/>
            <a:ext cx="752319" cy="599951"/>
          </a:xfrm>
          <a:prstGeom prst="rect">
            <a:avLst/>
          </a:prstGeom>
          <a:noFill/>
          <a:ln>
            <a:noFill/>
          </a:ln>
        </p:spPr>
      </p:pic>
      <p:pic>
        <p:nvPicPr>
          <p:cNvPr id="857" name="Google Shape;857;p34"/>
          <p:cNvPicPr preferRelativeResize="0"/>
          <p:nvPr/>
        </p:nvPicPr>
        <p:blipFill>
          <a:blip r:embed="rId6">
            <a:alphaModFix/>
          </a:blip>
          <a:stretch>
            <a:fillRect/>
          </a:stretch>
        </p:blipFill>
        <p:spPr>
          <a:xfrm>
            <a:off x="948449" y="1431378"/>
            <a:ext cx="2181225" cy="90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35"/>
          <p:cNvSpPr txBox="1"/>
          <p:nvPr/>
        </p:nvSpPr>
        <p:spPr>
          <a:xfrm>
            <a:off x="2548800" y="250261"/>
            <a:ext cx="4046400" cy="78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550">
                <a:solidFill>
                  <a:srgbClr val="FFFFFF"/>
                </a:solidFill>
                <a:latin typeface="Teko"/>
                <a:ea typeface="Teko"/>
                <a:cs typeface="Teko"/>
                <a:sym typeface="Teko"/>
              </a:rPr>
              <a:t>EDIT &amp; CUSTOMIZE THE SIMULATION</a:t>
            </a:r>
            <a:endParaRPr sz="2550">
              <a:solidFill>
                <a:srgbClr val="FFFFFF"/>
              </a:solidFill>
              <a:latin typeface="Teko"/>
              <a:ea typeface="Teko"/>
              <a:cs typeface="Teko"/>
              <a:sym typeface="Teko"/>
            </a:endParaRPr>
          </a:p>
        </p:txBody>
      </p:sp>
      <p:sp>
        <p:nvSpPr>
          <p:cNvPr id="863" name="Google Shape;863;p35"/>
          <p:cNvSpPr txBox="1"/>
          <p:nvPr/>
        </p:nvSpPr>
        <p:spPr>
          <a:xfrm>
            <a:off x="2267634" y="810810"/>
            <a:ext cx="4011300" cy="419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 sz="1900">
                <a:solidFill>
                  <a:srgbClr val="11FFFF"/>
                </a:solidFill>
                <a:latin typeface="Teko Light"/>
                <a:ea typeface="Teko Light"/>
                <a:cs typeface="Teko Light"/>
                <a:sym typeface="Teko Light"/>
              </a:rPr>
              <a:t>Multiple ways of customizing data &amp; models:</a:t>
            </a:r>
            <a:endParaRPr sz="1900">
              <a:solidFill>
                <a:srgbClr val="11FFFF"/>
              </a:solidFill>
              <a:latin typeface="Teko Light"/>
              <a:ea typeface="Teko Light"/>
              <a:cs typeface="Teko Light"/>
              <a:sym typeface="Teko Light"/>
            </a:endParaRPr>
          </a:p>
        </p:txBody>
      </p:sp>
      <p:sp>
        <p:nvSpPr>
          <p:cNvPr id="864" name="Google Shape;864;p35"/>
          <p:cNvSpPr/>
          <p:nvPr/>
        </p:nvSpPr>
        <p:spPr>
          <a:xfrm>
            <a:off x="5496008" y="770029"/>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6059351" y="771358"/>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35"/>
          <p:cNvGrpSpPr/>
          <p:nvPr/>
        </p:nvGrpSpPr>
        <p:grpSpPr>
          <a:xfrm>
            <a:off x="2330473" y="784001"/>
            <a:ext cx="742281" cy="402343"/>
            <a:chOff x="2408678" y="937114"/>
            <a:chExt cx="742281" cy="402343"/>
          </a:xfrm>
        </p:grpSpPr>
        <p:sp>
          <p:nvSpPr>
            <p:cNvPr id="867" name="Google Shape;867;p35"/>
            <p:cNvSpPr/>
            <p:nvPr/>
          </p:nvSpPr>
          <p:spPr>
            <a:xfrm flipH="1">
              <a:off x="2470699" y="93711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flipH="1">
              <a:off x="2408678" y="93844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9" name="Google Shape;869;p35"/>
          <p:cNvPicPr preferRelativeResize="0"/>
          <p:nvPr/>
        </p:nvPicPr>
        <p:blipFill>
          <a:blip r:embed="rId3">
            <a:alphaModFix/>
          </a:blip>
          <a:stretch>
            <a:fillRect/>
          </a:stretch>
        </p:blipFill>
        <p:spPr>
          <a:xfrm>
            <a:off x="888195" y="2508880"/>
            <a:ext cx="3065175" cy="2436799"/>
          </a:xfrm>
          <a:prstGeom prst="rect">
            <a:avLst/>
          </a:prstGeom>
          <a:noFill/>
          <a:ln>
            <a:noFill/>
          </a:ln>
        </p:spPr>
      </p:pic>
      <p:pic>
        <p:nvPicPr>
          <p:cNvPr id="870" name="Google Shape;870;p35"/>
          <p:cNvPicPr preferRelativeResize="0"/>
          <p:nvPr/>
        </p:nvPicPr>
        <p:blipFill>
          <a:blip r:embed="rId4">
            <a:alphaModFix/>
          </a:blip>
          <a:stretch>
            <a:fillRect/>
          </a:stretch>
        </p:blipFill>
        <p:spPr>
          <a:xfrm>
            <a:off x="4019904" y="2508881"/>
            <a:ext cx="4212472" cy="2436800"/>
          </a:xfrm>
          <a:prstGeom prst="rect">
            <a:avLst/>
          </a:prstGeom>
          <a:noFill/>
          <a:ln>
            <a:noFill/>
          </a:ln>
        </p:spPr>
      </p:pic>
      <p:grpSp>
        <p:nvGrpSpPr>
          <p:cNvPr id="871" name="Google Shape;871;p35"/>
          <p:cNvGrpSpPr/>
          <p:nvPr/>
        </p:nvGrpSpPr>
        <p:grpSpPr>
          <a:xfrm>
            <a:off x="879072" y="1505961"/>
            <a:ext cx="1600326" cy="800107"/>
            <a:chOff x="726672" y="1429761"/>
            <a:chExt cx="1600326" cy="800107"/>
          </a:xfrm>
        </p:grpSpPr>
        <p:sp>
          <p:nvSpPr>
            <p:cNvPr id="872" name="Google Shape;872;p35"/>
            <p:cNvSpPr/>
            <p:nvPr/>
          </p:nvSpPr>
          <p:spPr>
            <a:xfrm>
              <a:off x="2257174" y="1429761"/>
              <a:ext cx="69824" cy="69824"/>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2257174" y="2160045"/>
              <a:ext cx="69824" cy="69824"/>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726672" y="2160045"/>
              <a:ext cx="69824" cy="69824"/>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726672" y="1429761"/>
              <a:ext cx="69824" cy="69824"/>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781975" y="1479175"/>
              <a:ext cx="1475238" cy="680885"/>
            </a:xfrm>
            <a:custGeom>
              <a:avLst/>
              <a:gdLst/>
              <a:ahLst/>
              <a:cxnLst/>
              <a:rect l="l" t="t" r="r" b="b"/>
              <a:pathLst>
                <a:path w="45673" h="35279" extrusionOk="0">
                  <a:moveTo>
                    <a:pt x="0" y="1"/>
                  </a:moveTo>
                  <a:lnTo>
                    <a:pt x="0" y="35279"/>
                  </a:lnTo>
                  <a:lnTo>
                    <a:pt x="45672" y="35279"/>
                  </a:lnTo>
                  <a:lnTo>
                    <a:pt x="45672"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35"/>
          <p:cNvGrpSpPr/>
          <p:nvPr/>
        </p:nvGrpSpPr>
        <p:grpSpPr>
          <a:xfrm>
            <a:off x="2783825" y="1505961"/>
            <a:ext cx="1600326" cy="800107"/>
            <a:chOff x="2450997" y="1429761"/>
            <a:chExt cx="1600326" cy="800107"/>
          </a:xfrm>
        </p:grpSpPr>
        <p:sp>
          <p:nvSpPr>
            <p:cNvPr id="878" name="Google Shape;878;p35"/>
            <p:cNvSpPr/>
            <p:nvPr/>
          </p:nvSpPr>
          <p:spPr>
            <a:xfrm>
              <a:off x="3981499" y="1429761"/>
              <a:ext cx="69824" cy="69824"/>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3981499" y="2160045"/>
              <a:ext cx="69824" cy="69824"/>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2450997" y="2160045"/>
              <a:ext cx="69824" cy="69824"/>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2450997" y="1429761"/>
              <a:ext cx="69824" cy="69824"/>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2506300" y="1479175"/>
              <a:ext cx="1475238" cy="680885"/>
            </a:xfrm>
            <a:custGeom>
              <a:avLst/>
              <a:gdLst/>
              <a:ahLst/>
              <a:cxnLst/>
              <a:rect l="l" t="t" r="r" b="b"/>
              <a:pathLst>
                <a:path w="45673" h="35279" extrusionOk="0">
                  <a:moveTo>
                    <a:pt x="0" y="1"/>
                  </a:moveTo>
                  <a:lnTo>
                    <a:pt x="0" y="35279"/>
                  </a:lnTo>
                  <a:lnTo>
                    <a:pt x="45672" y="35279"/>
                  </a:lnTo>
                  <a:lnTo>
                    <a:pt x="45672"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5"/>
          <p:cNvGrpSpPr/>
          <p:nvPr/>
        </p:nvGrpSpPr>
        <p:grpSpPr>
          <a:xfrm>
            <a:off x="4688578" y="1505961"/>
            <a:ext cx="1600326" cy="800107"/>
            <a:chOff x="4175322" y="1429761"/>
            <a:chExt cx="1600326" cy="800107"/>
          </a:xfrm>
        </p:grpSpPr>
        <p:sp>
          <p:nvSpPr>
            <p:cNvPr id="884" name="Google Shape;884;p35"/>
            <p:cNvSpPr/>
            <p:nvPr/>
          </p:nvSpPr>
          <p:spPr>
            <a:xfrm>
              <a:off x="5705824" y="1429761"/>
              <a:ext cx="69824" cy="69824"/>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5705824" y="2160045"/>
              <a:ext cx="69824" cy="69824"/>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4175322" y="2160045"/>
              <a:ext cx="69824" cy="69824"/>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175322" y="1429761"/>
              <a:ext cx="69824" cy="69824"/>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230625" y="1479175"/>
              <a:ext cx="1475238" cy="680885"/>
            </a:xfrm>
            <a:custGeom>
              <a:avLst/>
              <a:gdLst/>
              <a:ahLst/>
              <a:cxnLst/>
              <a:rect l="l" t="t" r="r" b="b"/>
              <a:pathLst>
                <a:path w="45673" h="35279" extrusionOk="0">
                  <a:moveTo>
                    <a:pt x="0" y="1"/>
                  </a:moveTo>
                  <a:lnTo>
                    <a:pt x="0" y="35279"/>
                  </a:lnTo>
                  <a:lnTo>
                    <a:pt x="45672" y="35279"/>
                  </a:lnTo>
                  <a:lnTo>
                    <a:pt x="45672"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35"/>
          <p:cNvGrpSpPr/>
          <p:nvPr/>
        </p:nvGrpSpPr>
        <p:grpSpPr>
          <a:xfrm>
            <a:off x="6593332" y="1505961"/>
            <a:ext cx="1600326" cy="800107"/>
            <a:chOff x="5983732" y="1429761"/>
            <a:chExt cx="1600326" cy="800107"/>
          </a:xfrm>
        </p:grpSpPr>
        <p:sp>
          <p:nvSpPr>
            <p:cNvPr id="890" name="Google Shape;890;p35"/>
            <p:cNvSpPr/>
            <p:nvPr/>
          </p:nvSpPr>
          <p:spPr>
            <a:xfrm>
              <a:off x="7514234" y="1429761"/>
              <a:ext cx="69824" cy="69824"/>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7514234" y="2160045"/>
              <a:ext cx="69824" cy="69824"/>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5983732" y="2160045"/>
              <a:ext cx="69824" cy="69824"/>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5983732" y="1429761"/>
              <a:ext cx="69824" cy="69824"/>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6039035" y="1479175"/>
              <a:ext cx="1475238" cy="680885"/>
            </a:xfrm>
            <a:custGeom>
              <a:avLst/>
              <a:gdLst/>
              <a:ahLst/>
              <a:cxnLst/>
              <a:rect l="l" t="t" r="r" b="b"/>
              <a:pathLst>
                <a:path w="45673" h="35279" extrusionOk="0">
                  <a:moveTo>
                    <a:pt x="0" y="1"/>
                  </a:moveTo>
                  <a:lnTo>
                    <a:pt x="0" y="35279"/>
                  </a:lnTo>
                  <a:lnTo>
                    <a:pt x="45672" y="35279"/>
                  </a:lnTo>
                  <a:lnTo>
                    <a:pt x="45672"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35"/>
          <p:cNvSpPr txBox="1"/>
          <p:nvPr/>
        </p:nvSpPr>
        <p:spPr>
          <a:xfrm>
            <a:off x="1271473" y="1724125"/>
            <a:ext cx="1055400" cy="57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050">
                <a:solidFill>
                  <a:srgbClr val="FFFFFF"/>
                </a:solidFill>
                <a:latin typeface="Montserrat"/>
                <a:ea typeface="Montserrat"/>
                <a:cs typeface="Montserrat"/>
                <a:sym typeface="Montserrat"/>
              </a:rPr>
              <a:t>DB editor</a:t>
            </a:r>
            <a:endParaRPr sz="1050">
              <a:solidFill>
                <a:srgbClr val="FFFFFF"/>
              </a:solidFill>
              <a:latin typeface="Montserrat"/>
              <a:ea typeface="Montserrat"/>
              <a:cs typeface="Montserrat"/>
              <a:sym typeface="Montserrat"/>
            </a:endParaRPr>
          </a:p>
        </p:txBody>
      </p:sp>
      <p:sp>
        <p:nvSpPr>
          <p:cNvPr id="896" name="Google Shape;896;p35"/>
          <p:cNvSpPr txBox="1"/>
          <p:nvPr/>
        </p:nvSpPr>
        <p:spPr>
          <a:xfrm>
            <a:off x="3123825" y="1638775"/>
            <a:ext cx="1530600" cy="573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050">
                <a:solidFill>
                  <a:srgbClr val="FFFFFF"/>
                </a:solidFill>
                <a:latin typeface="Montserrat"/>
                <a:ea typeface="Montserrat"/>
                <a:cs typeface="Montserrat"/>
                <a:sym typeface="Montserrat"/>
              </a:rPr>
              <a:t>Mechanics overrides</a:t>
            </a:r>
            <a:endParaRPr sz="10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50">
              <a:solidFill>
                <a:srgbClr val="FFFFFF"/>
              </a:solidFill>
            </a:endParaRPr>
          </a:p>
        </p:txBody>
      </p:sp>
      <p:sp>
        <p:nvSpPr>
          <p:cNvPr id="897" name="Google Shape;897;p35"/>
          <p:cNvSpPr txBox="1"/>
          <p:nvPr/>
        </p:nvSpPr>
        <p:spPr>
          <a:xfrm>
            <a:off x="4903333" y="1724126"/>
            <a:ext cx="1322100" cy="402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1050">
                <a:solidFill>
                  <a:srgbClr val="FFFFFF"/>
                </a:solidFill>
                <a:latin typeface="Montserrat"/>
                <a:ea typeface="Montserrat"/>
                <a:cs typeface="Montserrat"/>
                <a:sym typeface="Montserrat"/>
              </a:rPr>
              <a:t>Lua plugin API</a:t>
            </a:r>
            <a:endParaRPr sz="1050">
              <a:solidFill>
                <a:srgbClr val="FFFFFF"/>
              </a:solidFill>
              <a:latin typeface="Montserrat"/>
              <a:ea typeface="Montserrat"/>
              <a:cs typeface="Montserrat"/>
              <a:sym typeface="Montserrat"/>
            </a:endParaRPr>
          </a:p>
        </p:txBody>
      </p:sp>
      <p:sp>
        <p:nvSpPr>
          <p:cNvPr id="898" name="Google Shape;898;p35"/>
          <p:cNvSpPr txBox="1"/>
          <p:nvPr/>
        </p:nvSpPr>
        <p:spPr>
          <a:xfrm>
            <a:off x="6855685" y="1588385"/>
            <a:ext cx="1656300" cy="75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 sz="950">
                <a:solidFill>
                  <a:srgbClr val="FFFFFF"/>
                </a:solidFill>
                <a:latin typeface="Montserrat"/>
                <a:ea typeface="Montserrat"/>
                <a:cs typeface="Montserrat"/>
                <a:sym typeface="Montserrat"/>
              </a:rPr>
              <a:t>Direct editing </a:t>
            </a:r>
            <a:endParaRPr sz="95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s" sz="950">
                <a:solidFill>
                  <a:srgbClr val="FFFFFF"/>
                </a:solidFill>
                <a:latin typeface="Montserrat"/>
                <a:ea typeface="Montserrat"/>
                <a:cs typeface="Montserrat"/>
                <a:sym typeface="Montserrat"/>
              </a:rPr>
              <a:t>of raw scenario </a:t>
            </a:r>
            <a:endParaRPr sz="95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s" sz="950">
                <a:solidFill>
                  <a:srgbClr val="FFFFFF"/>
                </a:solidFill>
                <a:latin typeface="Montserrat"/>
                <a:ea typeface="Montserrat"/>
                <a:cs typeface="Montserrat"/>
                <a:sym typeface="Montserrat"/>
              </a:rPr>
              <a:t>state (via XML)</a:t>
            </a:r>
            <a:endParaRPr sz="950">
              <a:solidFill>
                <a:srgbClr val="FFFFFF"/>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36"/>
          <p:cNvSpPr txBox="1"/>
          <p:nvPr/>
        </p:nvSpPr>
        <p:spPr>
          <a:xfrm>
            <a:off x="2005663" y="279550"/>
            <a:ext cx="50457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a:solidFill>
                  <a:srgbClr val="FFFFFF"/>
                </a:solidFill>
                <a:latin typeface="Teko"/>
                <a:ea typeface="Teko"/>
                <a:cs typeface="Teko"/>
                <a:sym typeface="Teko"/>
              </a:rPr>
              <a:t>PLUG-IN YOUR OWN MODEL: MECHANICS OVERRIDES</a:t>
            </a:r>
            <a:endParaRPr sz="2500">
              <a:solidFill>
                <a:srgbClr val="FFFFFF"/>
              </a:solidFill>
              <a:latin typeface="Teko"/>
              <a:ea typeface="Teko"/>
              <a:cs typeface="Teko"/>
              <a:sym typeface="Teko"/>
            </a:endParaRPr>
          </a:p>
          <a:p>
            <a:pPr marL="0" lvl="0" indent="0" algn="l" rtl="0">
              <a:spcBef>
                <a:spcPts val="0"/>
              </a:spcBef>
              <a:spcAft>
                <a:spcPts val="0"/>
              </a:spcAft>
              <a:buNone/>
            </a:pPr>
            <a:r>
              <a:rPr lang="es" sz="2500">
                <a:solidFill>
                  <a:srgbClr val="FFFFFF"/>
                </a:solidFill>
                <a:latin typeface="Teko"/>
                <a:ea typeface="Teko"/>
                <a:cs typeface="Teko"/>
                <a:sym typeface="Teko"/>
              </a:rPr>
              <a:t> </a:t>
            </a:r>
            <a:endParaRPr sz="2500">
              <a:solidFill>
                <a:srgbClr val="FFFFFF"/>
              </a:solidFill>
              <a:latin typeface="Teko"/>
              <a:ea typeface="Teko"/>
              <a:cs typeface="Teko"/>
              <a:sym typeface="Teko"/>
            </a:endParaRPr>
          </a:p>
        </p:txBody>
      </p:sp>
      <p:grpSp>
        <p:nvGrpSpPr>
          <p:cNvPr id="904" name="Google Shape;904;p36"/>
          <p:cNvGrpSpPr/>
          <p:nvPr/>
        </p:nvGrpSpPr>
        <p:grpSpPr>
          <a:xfrm>
            <a:off x="5591833" y="1062184"/>
            <a:ext cx="1927041" cy="1670766"/>
            <a:chOff x="6277633" y="1062184"/>
            <a:chExt cx="1927041" cy="1670766"/>
          </a:xfrm>
        </p:grpSpPr>
        <p:sp>
          <p:nvSpPr>
            <p:cNvPr id="905" name="Google Shape;905;p36"/>
            <p:cNvSpPr/>
            <p:nvPr/>
          </p:nvSpPr>
          <p:spPr>
            <a:xfrm>
              <a:off x="6337750" y="1179105"/>
              <a:ext cx="1806806" cy="1553845"/>
            </a:xfrm>
            <a:custGeom>
              <a:avLst/>
              <a:gdLst/>
              <a:ahLst/>
              <a:cxnLst/>
              <a:rect l="l" t="t" r="r" b="b"/>
              <a:pathLst>
                <a:path w="57615" h="47936" extrusionOk="0">
                  <a:moveTo>
                    <a:pt x="57174" y="334"/>
                  </a:moveTo>
                  <a:lnTo>
                    <a:pt x="57174" y="47602"/>
                  </a:lnTo>
                  <a:lnTo>
                    <a:pt x="452" y="47602"/>
                  </a:lnTo>
                  <a:lnTo>
                    <a:pt x="452" y="334"/>
                  </a:lnTo>
                  <a:close/>
                  <a:moveTo>
                    <a:pt x="0" y="1"/>
                  </a:moveTo>
                  <a:lnTo>
                    <a:pt x="0" y="47935"/>
                  </a:lnTo>
                  <a:lnTo>
                    <a:pt x="57614" y="47935"/>
                  </a:lnTo>
                  <a:lnTo>
                    <a:pt x="57614"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6277633" y="1116965"/>
              <a:ext cx="1927041" cy="1449242"/>
            </a:xfrm>
            <a:custGeom>
              <a:avLst/>
              <a:gdLst/>
              <a:ahLst/>
              <a:cxnLst/>
              <a:rect l="l" t="t" r="r" b="b"/>
              <a:pathLst>
                <a:path w="61449" h="44709" extrusionOk="0">
                  <a:moveTo>
                    <a:pt x="0" y="1"/>
                  </a:moveTo>
                  <a:lnTo>
                    <a:pt x="0" y="44709"/>
                  </a:lnTo>
                  <a:lnTo>
                    <a:pt x="453" y="44709"/>
                  </a:lnTo>
                  <a:lnTo>
                    <a:pt x="453" y="453"/>
                  </a:lnTo>
                  <a:lnTo>
                    <a:pt x="60996" y="453"/>
                  </a:lnTo>
                  <a:lnTo>
                    <a:pt x="60996" y="23337"/>
                  </a:lnTo>
                  <a:lnTo>
                    <a:pt x="59150" y="25182"/>
                  </a:lnTo>
                  <a:lnTo>
                    <a:pt x="59472" y="25492"/>
                  </a:lnTo>
                  <a:lnTo>
                    <a:pt x="61448" y="23516"/>
                  </a:lnTo>
                  <a:lnTo>
                    <a:pt x="6144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6284720" y="1062184"/>
              <a:ext cx="1412141" cy="62172"/>
            </a:xfrm>
            <a:custGeom>
              <a:avLst/>
              <a:gdLst/>
              <a:ahLst/>
              <a:cxnLst/>
              <a:rect l="l" t="t" r="r" b="b"/>
              <a:pathLst>
                <a:path w="45030" h="1918" extrusionOk="0">
                  <a:moveTo>
                    <a:pt x="0" y="0"/>
                  </a:moveTo>
                  <a:lnTo>
                    <a:pt x="0" y="1917"/>
                  </a:lnTo>
                  <a:lnTo>
                    <a:pt x="45030" y="1917"/>
                  </a:lnTo>
                  <a:lnTo>
                    <a:pt x="43125" y="0"/>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8" name="Google Shape;908;p36"/>
          <p:cNvPicPr preferRelativeResize="0"/>
          <p:nvPr/>
        </p:nvPicPr>
        <p:blipFill>
          <a:blip r:embed="rId3">
            <a:alphaModFix/>
          </a:blip>
          <a:stretch>
            <a:fillRect/>
          </a:stretch>
        </p:blipFill>
        <p:spPr>
          <a:xfrm>
            <a:off x="1312475" y="1062175"/>
            <a:ext cx="3642324" cy="2731749"/>
          </a:xfrm>
          <a:prstGeom prst="rect">
            <a:avLst/>
          </a:prstGeom>
          <a:noFill/>
          <a:ln>
            <a:noFill/>
          </a:ln>
        </p:spPr>
      </p:pic>
      <p:pic>
        <p:nvPicPr>
          <p:cNvPr id="909" name="Google Shape;909;p36"/>
          <p:cNvPicPr preferRelativeResize="0"/>
          <p:nvPr/>
        </p:nvPicPr>
        <p:blipFill>
          <a:blip r:embed="rId4">
            <a:alphaModFix/>
          </a:blip>
          <a:stretch>
            <a:fillRect/>
          </a:stretch>
        </p:blipFill>
        <p:spPr>
          <a:xfrm>
            <a:off x="1600688" y="3572774"/>
            <a:ext cx="3583050" cy="1096845"/>
          </a:xfrm>
          <a:prstGeom prst="rect">
            <a:avLst/>
          </a:prstGeom>
          <a:noFill/>
          <a:ln w="9525" cap="flat" cmpd="sng">
            <a:solidFill>
              <a:srgbClr val="4DFFFF"/>
            </a:solidFill>
            <a:prstDash val="solid"/>
            <a:round/>
            <a:headEnd type="none" w="sm" len="sm"/>
            <a:tailEnd type="none" w="sm" len="sm"/>
          </a:ln>
        </p:spPr>
      </p:pic>
      <p:grpSp>
        <p:nvGrpSpPr>
          <p:cNvPr id="910" name="Google Shape;910;p36"/>
          <p:cNvGrpSpPr/>
          <p:nvPr/>
        </p:nvGrpSpPr>
        <p:grpSpPr>
          <a:xfrm>
            <a:off x="5591833" y="2998859"/>
            <a:ext cx="1927041" cy="1670766"/>
            <a:chOff x="6277633" y="1062184"/>
            <a:chExt cx="1927041" cy="1670766"/>
          </a:xfrm>
        </p:grpSpPr>
        <p:sp>
          <p:nvSpPr>
            <p:cNvPr id="911" name="Google Shape;911;p36"/>
            <p:cNvSpPr/>
            <p:nvPr/>
          </p:nvSpPr>
          <p:spPr>
            <a:xfrm>
              <a:off x="6337750" y="1179105"/>
              <a:ext cx="1806806" cy="1553845"/>
            </a:xfrm>
            <a:custGeom>
              <a:avLst/>
              <a:gdLst/>
              <a:ahLst/>
              <a:cxnLst/>
              <a:rect l="l" t="t" r="r" b="b"/>
              <a:pathLst>
                <a:path w="57615" h="47936" extrusionOk="0">
                  <a:moveTo>
                    <a:pt x="57174" y="334"/>
                  </a:moveTo>
                  <a:lnTo>
                    <a:pt x="57174" y="47602"/>
                  </a:lnTo>
                  <a:lnTo>
                    <a:pt x="452" y="47602"/>
                  </a:lnTo>
                  <a:lnTo>
                    <a:pt x="452" y="334"/>
                  </a:lnTo>
                  <a:close/>
                  <a:moveTo>
                    <a:pt x="0" y="1"/>
                  </a:moveTo>
                  <a:lnTo>
                    <a:pt x="0" y="47935"/>
                  </a:lnTo>
                  <a:lnTo>
                    <a:pt x="57614" y="47935"/>
                  </a:lnTo>
                  <a:lnTo>
                    <a:pt x="57614"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6277633" y="1116965"/>
              <a:ext cx="1927041" cy="1449242"/>
            </a:xfrm>
            <a:custGeom>
              <a:avLst/>
              <a:gdLst/>
              <a:ahLst/>
              <a:cxnLst/>
              <a:rect l="l" t="t" r="r" b="b"/>
              <a:pathLst>
                <a:path w="61449" h="44709" extrusionOk="0">
                  <a:moveTo>
                    <a:pt x="0" y="1"/>
                  </a:moveTo>
                  <a:lnTo>
                    <a:pt x="0" y="44709"/>
                  </a:lnTo>
                  <a:lnTo>
                    <a:pt x="453" y="44709"/>
                  </a:lnTo>
                  <a:lnTo>
                    <a:pt x="453" y="453"/>
                  </a:lnTo>
                  <a:lnTo>
                    <a:pt x="60996" y="453"/>
                  </a:lnTo>
                  <a:lnTo>
                    <a:pt x="60996" y="23337"/>
                  </a:lnTo>
                  <a:lnTo>
                    <a:pt x="59150" y="25182"/>
                  </a:lnTo>
                  <a:lnTo>
                    <a:pt x="59472" y="25492"/>
                  </a:lnTo>
                  <a:lnTo>
                    <a:pt x="61448" y="23516"/>
                  </a:lnTo>
                  <a:lnTo>
                    <a:pt x="6144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6284720" y="1062184"/>
              <a:ext cx="1412141" cy="62172"/>
            </a:xfrm>
            <a:custGeom>
              <a:avLst/>
              <a:gdLst/>
              <a:ahLst/>
              <a:cxnLst/>
              <a:rect l="l" t="t" r="r" b="b"/>
              <a:pathLst>
                <a:path w="45030" h="1918" extrusionOk="0">
                  <a:moveTo>
                    <a:pt x="0" y="0"/>
                  </a:moveTo>
                  <a:lnTo>
                    <a:pt x="0" y="1917"/>
                  </a:lnTo>
                  <a:lnTo>
                    <a:pt x="45030" y="1917"/>
                  </a:lnTo>
                  <a:lnTo>
                    <a:pt x="43125" y="0"/>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36"/>
          <p:cNvSpPr txBox="1"/>
          <p:nvPr/>
        </p:nvSpPr>
        <p:spPr>
          <a:xfrm>
            <a:off x="5800431" y="1341790"/>
            <a:ext cx="1579500" cy="121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50">
                <a:solidFill>
                  <a:srgbClr val="FFFFFF"/>
                </a:solidFill>
                <a:latin typeface="Montserrat"/>
                <a:ea typeface="Montserrat"/>
                <a:cs typeface="Montserrat"/>
                <a:sym typeface="Montserrat"/>
              </a:rPr>
              <a:t>Create and edit </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950">
                <a:solidFill>
                  <a:srgbClr val="FFFFFF"/>
                </a:solidFill>
                <a:latin typeface="Montserrat"/>
                <a:ea typeface="Montserrat"/>
                <a:cs typeface="Montserrat"/>
                <a:sym typeface="Montserrat"/>
              </a:rPr>
              <a:t>your own models &amp; mechanics using </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950">
                <a:solidFill>
                  <a:srgbClr val="FFFFFF"/>
                </a:solidFill>
                <a:latin typeface="Montserrat"/>
                <a:ea typeface="Montserrat"/>
                <a:cs typeface="Montserrat"/>
                <a:sym typeface="Montserrat"/>
              </a:rPr>
              <a:t>Mechanics overrides, in-code, or remote connection to Lua API. </a:t>
            </a:r>
            <a:endParaRPr sz="950">
              <a:solidFill>
                <a:srgbClr val="FFFFFF"/>
              </a:solidFill>
              <a:latin typeface="Montserrat"/>
              <a:ea typeface="Montserrat"/>
              <a:cs typeface="Montserrat"/>
              <a:sym typeface="Montserrat"/>
            </a:endParaRPr>
          </a:p>
        </p:txBody>
      </p:sp>
      <p:sp>
        <p:nvSpPr>
          <p:cNvPr id="915" name="Google Shape;915;p36"/>
          <p:cNvSpPr txBox="1"/>
          <p:nvPr/>
        </p:nvSpPr>
        <p:spPr>
          <a:xfrm>
            <a:off x="5881004" y="3360763"/>
            <a:ext cx="1404600" cy="109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50">
                <a:solidFill>
                  <a:srgbClr val="FFFFFF"/>
                </a:solidFill>
                <a:latin typeface="Montserrat"/>
                <a:ea typeface="Montserrat"/>
                <a:cs typeface="Montserrat"/>
                <a:sym typeface="Montserrat"/>
              </a:rPr>
              <a:t>Overrides configurable per session - Additional methods can be added on request.</a:t>
            </a:r>
            <a:endParaRPr sz="105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37"/>
          <p:cNvSpPr txBox="1"/>
          <p:nvPr/>
        </p:nvSpPr>
        <p:spPr>
          <a:xfrm>
            <a:off x="2290202" y="231314"/>
            <a:ext cx="4367700" cy="6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a:solidFill>
                  <a:srgbClr val="FFFFFF"/>
                </a:solidFill>
                <a:latin typeface="Teko"/>
                <a:ea typeface="Teko"/>
                <a:cs typeface="Teko"/>
                <a:sym typeface="Teko"/>
              </a:rPr>
              <a:t>RICH 3d VISUALIZATION - EXPANDED OPTIONS</a:t>
            </a:r>
            <a:endParaRPr sz="2500">
              <a:solidFill>
                <a:srgbClr val="FFFFFF"/>
              </a:solidFill>
              <a:latin typeface="Teko"/>
              <a:ea typeface="Teko"/>
              <a:cs typeface="Teko"/>
              <a:sym typeface="Teko"/>
            </a:endParaRPr>
          </a:p>
        </p:txBody>
      </p:sp>
      <p:sp>
        <p:nvSpPr>
          <p:cNvPr id="921" name="Google Shape;921;p37"/>
          <p:cNvSpPr/>
          <p:nvPr/>
        </p:nvSpPr>
        <p:spPr>
          <a:xfrm>
            <a:off x="3833689" y="993063"/>
            <a:ext cx="2028715" cy="1864149"/>
          </a:xfrm>
          <a:custGeom>
            <a:avLst/>
            <a:gdLst/>
            <a:ahLst/>
            <a:cxnLst/>
            <a:rect l="l" t="t" r="r" b="b"/>
            <a:pathLst>
              <a:path w="30141" h="27696" extrusionOk="0">
                <a:moveTo>
                  <a:pt x="14703" y="1"/>
                </a:moveTo>
                <a:lnTo>
                  <a:pt x="0" y="13405"/>
                </a:lnTo>
                <a:lnTo>
                  <a:pt x="7192" y="27696"/>
                </a:lnTo>
                <a:lnTo>
                  <a:pt x="20308" y="24461"/>
                </a:lnTo>
                <a:lnTo>
                  <a:pt x="30141" y="13427"/>
                </a:lnTo>
                <a:lnTo>
                  <a:pt x="14703" y="1"/>
                </a:lnTo>
                <a:close/>
              </a:path>
            </a:pathLst>
          </a:custGeom>
          <a:solidFill>
            <a:srgbClr val="0068E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668892" y="1168820"/>
            <a:ext cx="1837024" cy="1613293"/>
          </a:xfrm>
          <a:custGeom>
            <a:avLst/>
            <a:gdLst/>
            <a:ahLst/>
            <a:cxnLst/>
            <a:rect l="l" t="t" r="r" b="b"/>
            <a:pathLst>
              <a:path w="27293" h="23969" extrusionOk="0">
                <a:moveTo>
                  <a:pt x="17349" y="1"/>
                </a:moveTo>
                <a:lnTo>
                  <a:pt x="1" y="4640"/>
                </a:lnTo>
                <a:lnTo>
                  <a:pt x="7800" y="23969"/>
                </a:lnTo>
                <a:lnTo>
                  <a:pt x="27292" y="22998"/>
                </a:lnTo>
                <a:lnTo>
                  <a:pt x="27062" y="6000"/>
                </a:lnTo>
                <a:lnTo>
                  <a:pt x="17349" y="1"/>
                </a:lnTo>
                <a:close/>
              </a:path>
            </a:pathLst>
          </a:custGeom>
          <a:solidFill>
            <a:srgbClr val="0068E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rot="2700000">
            <a:off x="4331427" y="2117396"/>
            <a:ext cx="1735037" cy="1328487"/>
          </a:xfrm>
          <a:custGeom>
            <a:avLst/>
            <a:gdLst/>
            <a:ahLst/>
            <a:cxnLst/>
            <a:rect l="l" t="t" r="r" b="b"/>
            <a:pathLst>
              <a:path w="25777" h="19737" extrusionOk="0">
                <a:moveTo>
                  <a:pt x="14703" y="0"/>
                </a:moveTo>
                <a:lnTo>
                  <a:pt x="0" y="3984"/>
                </a:lnTo>
                <a:lnTo>
                  <a:pt x="6239" y="19737"/>
                </a:lnTo>
                <a:lnTo>
                  <a:pt x="19887" y="15691"/>
                </a:lnTo>
                <a:lnTo>
                  <a:pt x="25776" y="4600"/>
                </a:lnTo>
                <a:lnTo>
                  <a:pt x="14703" y="0"/>
                </a:lnTo>
                <a:close/>
              </a:path>
            </a:pathLst>
          </a:custGeom>
          <a:solidFill>
            <a:srgbClr val="0068E8">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4" name="Google Shape;924;p37"/>
          <p:cNvCxnSpPr/>
          <p:nvPr/>
        </p:nvCxnSpPr>
        <p:spPr>
          <a:xfrm flipH="1">
            <a:off x="4474257" y="997548"/>
            <a:ext cx="621000" cy="1072800"/>
          </a:xfrm>
          <a:prstGeom prst="straightConnector1">
            <a:avLst/>
          </a:prstGeom>
          <a:noFill/>
          <a:ln w="28575" cap="flat" cmpd="sng">
            <a:solidFill>
              <a:srgbClr val="4DFFFF"/>
            </a:solidFill>
            <a:prstDash val="solid"/>
            <a:round/>
            <a:headEnd type="none" w="med" len="med"/>
            <a:tailEnd type="none" w="med" len="med"/>
          </a:ln>
        </p:spPr>
      </p:cxnSp>
      <p:grpSp>
        <p:nvGrpSpPr>
          <p:cNvPr id="925" name="Google Shape;925;p37"/>
          <p:cNvGrpSpPr/>
          <p:nvPr/>
        </p:nvGrpSpPr>
        <p:grpSpPr>
          <a:xfrm>
            <a:off x="3166513" y="992997"/>
            <a:ext cx="2577003" cy="2238134"/>
            <a:chOff x="2925529" y="1504491"/>
            <a:chExt cx="2870353" cy="2492909"/>
          </a:xfrm>
        </p:grpSpPr>
        <p:cxnSp>
          <p:nvCxnSpPr>
            <p:cNvPr id="926" name="Google Shape;926;p37"/>
            <p:cNvCxnSpPr/>
            <p:nvPr/>
          </p:nvCxnSpPr>
          <p:spPr>
            <a:xfrm>
              <a:off x="3633350" y="1504500"/>
              <a:ext cx="755400" cy="1193100"/>
            </a:xfrm>
            <a:prstGeom prst="straightConnector1">
              <a:avLst/>
            </a:prstGeom>
            <a:noFill/>
            <a:ln w="28575" cap="flat" cmpd="sng">
              <a:solidFill>
                <a:srgbClr val="4DFFFF"/>
              </a:solidFill>
              <a:prstDash val="solid"/>
              <a:round/>
              <a:headEnd type="none" w="med" len="med"/>
              <a:tailEnd type="none" w="med" len="med"/>
            </a:ln>
          </p:spPr>
        </p:cxnSp>
        <p:cxnSp>
          <p:nvCxnSpPr>
            <p:cNvPr id="927" name="Google Shape;927;p37"/>
            <p:cNvCxnSpPr/>
            <p:nvPr/>
          </p:nvCxnSpPr>
          <p:spPr>
            <a:xfrm rot="10800000" flipH="1">
              <a:off x="2928150" y="2697650"/>
              <a:ext cx="1453500" cy="55800"/>
            </a:xfrm>
            <a:prstGeom prst="straightConnector1">
              <a:avLst/>
            </a:prstGeom>
            <a:noFill/>
            <a:ln w="28575" cap="flat" cmpd="sng">
              <a:solidFill>
                <a:srgbClr val="4DFFFF"/>
              </a:solidFill>
              <a:prstDash val="solid"/>
              <a:round/>
              <a:headEnd type="none" w="med" len="med"/>
              <a:tailEnd type="none" w="med" len="med"/>
            </a:ln>
          </p:spPr>
        </p:cxnSp>
        <p:cxnSp>
          <p:nvCxnSpPr>
            <p:cNvPr id="928" name="Google Shape;928;p37"/>
            <p:cNvCxnSpPr/>
            <p:nvPr/>
          </p:nvCxnSpPr>
          <p:spPr>
            <a:xfrm rot="10800000" flipH="1">
              <a:off x="3654950" y="2704700"/>
              <a:ext cx="733800" cy="1292700"/>
            </a:xfrm>
            <a:prstGeom prst="straightConnector1">
              <a:avLst/>
            </a:prstGeom>
            <a:noFill/>
            <a:ln w="28575" cap="flat" cmpd="sng">
              <a:solidFill>
                <a:srgbClr val="4DFFFF"/>
              </a:solidFill>
              <a:prstDash val="solid"/>
              <a:round/>
              <a:headEnd type="none" w="med" len="med"/>
              <a:tailEnd type="none" w="med" len="med"/>
            </a:ln>
          </p:spPr>
        </p:cxnSp>
        <p:cxnSp>
          <p:nvCxnSpPr>
            <p:cNvPr id="929" name="Google Shape;929;p37"/>
            <p:cNvCxnSpPr/>
            <p:nvPr/>
          </p:nvCxnSpPr>
          <p:spPr>
            <a:xfrm>
              <a:off x="4381750" y="2704525"/>
              <a:ext cx="699000" cy="1292700"/>
            </a:xfrm>
            <a:prstGeom prst="straightConnector1">
              <a:avLst/>
            </a:prstGeom>
            <a:noFill/>
            <a:ln w="28575" cap="flat" cmpd="sng">
              <a:solidFill>
                <a:srgbClr val="4DFFFF"/>
              </a:solidFill>
              <a:prstDash val="solid"/>
              <a:round/>
              <a:headEnd type="none" w="med" len="med"/>
              <a:tailEnd type="none" w="med" len="med"/>
            </a:ln>
          </p:spPr>
        </p:cxnSp>
        <p:cxnSp>
          <p:nvCxnSpPr>
            <p:cNvPr id="930" name="Google Shape;930;p37"/>
            <p:cNvCxnSpPr/>
            <p:nvPr/>
          </p:nvCxnSpPr>
          <p:spPr>
            <a:xfrm>
              <a:off x="4395725" y="2697550"/>
              <a:ext cx="1397700" cy="55800"/>
            </a:xfrm>
            <a:prstGeom prst="straightConnector1">
              <a:avLst/>
            </a:prstGeom>
            <a:noFill/>
            <a:ln w="28575" cap="flat" cmpd="sng">
              <a:solidFill>
                <a:srgbClr val="4DFFFF"/>
              </a:solidFill>
              <a:prstDash val="solid"/>
              <a:round/>
              <a:headEnd type="none" w="med" len="med"/>
              <a:tailEnd type="none" w="med" len="med"/>
            </a:ln>
          </p:spPr>
        </p:cxnSp>
        <p:sp>
          <p:nvSpPr>
            <p:cNvPr id="931" name="Google Shape;931;p37"/>
            <p:cNvSpPr/>
            <p:nvPr/>
          </p:nvSpPr>
          <p:spPr>
            <a:xfrm>
              <a:off x="2925529" y="1504491"/>
              <a:ext cx="2870353" cy="2485895"/>
            </a:xfrm>
            <a:custGeom>
              <a:avLst/>
              <a:gdLst/>
              <a:ahLst/>
              <a:cxnLst/>
              <a:rect l="l" t="t" r="r" b="b"/>
              <a:pathLst>
                <a:path w="41257" h="35731" fill="none" extrusionOk="0">
                  <a:moveTo>
                    <a:pt x="30945" y="0"/>
                  </a:moveTo>
                  <a:lnTo>
                    <a:pt x="10312" y="0"/>
                  </a:lnTo>
                  <a:lnTo>
                    <a:pt x="1" y="17871"/>
                  </a:lnTo>
                  <a:lnTo>
                    <a:pt x="10312" y="35731"/>
                  </a:lnTo>
                  <a:lnTo>
                    <a:pt x="30945" y="35731"/>
                  </a:lnTo>
                  <a:lnTo>
                    <a:pt x="41256" y="17871"/>
                  </a:lnTo>
                  <a:close/>
                </a:path>
              </a:pathLst>
            </a:custGeom>
            <a:noFill/>
            <a:ln w="38100"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2" name="Google Shape;932;p37"/>
          <p:cNvCxnSpPr/>
          <p:nvPr/>
        </p:nvCxnSpPr>
        <p:spPr>
          <a:xfrm rot="10800000">
            <a:off x="2054475" y="2343852"/>
            <a:ext cx="1655400" cy="0"/>
          </a:xfrm>
          <a:prstGeom prst="straightConnector1">
            <a:avLst/>
          </a:prstGeom>
          <a:noFill/>
          <a:ln w="9525" cap="flat" cmpd="sng">
            <a:solidFill>
              <a:schemeClr val="lt1"/>
            </a:solidFill>
            <a:prstDash val="solid"/>
            <a:round/>
            <a:headEnd type="oval" w="med" len="med"/>
            <a:tailEnd type="none" w="med" len="med"/>
          </a:ln>
        </p:spPr>
      </p:cxnSp>
      <p:cxnSp>
        <p:nvCxnSpPr>
          <p:cNvPr id="933" name="Google Shape;933;p37"/>
          <p:cNvCxnSpPr/>
          <p:nvPr/>
        </p:nvCxnSpPr>
        <p:spPr>
          <a:xfrm>
            <a:off x="5139263" y="1495586"/>
            <a:ext cx="1800600" cy="0"/>
          </a:xfrm>
          <a:prstGeom prst="straightConnector1">
            <a:avLst/>
          </a:prstGeom>
          <a:noFill/>
          <a:ln w="9525" cap="flat" cmpd="sng">
            <a:solidFill>
              <a:schemeClr val="lt1"/>
            </a:solidFill>
            <a:prstDash val="solid"/>
            <a:round/>
            <a:headEnd type="oval" w="med" len="med"/>
            <a:tailEnd type="none" w="med" len="med"/>
          </a:ln>
        </p:spPr>
      </p:cxnSp>
      <p:cxnSp>
        <p:nvCxnSpPr>
          <p:cNvPr id="934" name="Google Shape;934;p37"/>
          <p:cNvCxnSpPr/>
          <p:nvPr/>
        </p:nvCxnSpPr>
        <p:spPr>
          <a:xfrm>
            <a:off x="5119837" y="2687133"/>
            <a:ext cx="1800600" cy="0"/>
          </a:xfrm>
          <a:prstGeom prst="straightConnector1">
            <a:avLst/>
          </a:prstGeom>
          <a:noFill/>
          <a:ln w="9525" cap="flat" cmpd="sng">
            <a:solidFill>
              <a:schemeClr val="lt1"/>
            </a:solidFill>
            <a:prstDash val="solid"/>
            <a:round/>
            <a:headEnd type="oval" w="med" len="med"/>
            <a:tailEnd type="none" w="med" len="med"/>
          </a:ln>
        </p:spPr>
      </p:cxnSp>
      <p:cxnSp>
        <p:nvCxnSpPr>
          <p:cNvPr id="935" name="Google Shape;935;p37"/>
          <p:cNvCxnSpPr/>
          <p:nvPr/>
        </p:nvCxnSpPr>
        <p:spPr>
          <a:xfrm rot="10800000">
            <a:off x="2090360" y="1245800"/>
            <a:ext cx="2165400" cy="0"/>
          </a:xfrm>
          <a:prstGeom prst="straightConnector1">
            <a:avLst/>
          </a:prstGeom>
          <a:noFill/>
          <a:ln w="9525" cap="flat" cmpd="sng">
            <a:solidFill>
              <a:schemeClr val="lt1"/>
            </a:solidFill>
            <a:prstDash val="solid"/>
            <a:round/>
            <a:headEnd type="oval" w="med" len="med"/>
            <a:tailEnd type="none" w="med" len="med"/>
          </a:ln>
        </p:spPr>
      </p:cxnSp>
      <p:sp>
        <p:nvSpPr>
          <p:cNvPr id="936" name="Google Shape;936;p37"/>
          <p:cNvSpPr txBox="1"/>
          <p:nvPr/>
        </p:nvSpPr>
        <p:spPr>
          <a:xfrm>
            <a:off x="1379113" y="1245800"/>
            <a:ext cx="1800600" cy="9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solidFill>
                  <a:srgbClr val="FFFFFF"/>
                </a:solidFill>
                <a:latin typeface="Montserrat"/>
                <a:ea typeface="Montserrat"/>
                <a:cs typeface="Montserrat"/>
                <a:sym typeface="Montserrat"/>
              </a:rPr>
              <a:t>Export simulations to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Tacview, SIMDIS or  ANY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DIS-compatible  viewer for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comprehensive, all-aspect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3D view of the battlefield</a:t>
            </a:r>
            <a:endParaRPr sz="900">
              <a:solidFill>
                <a:srgbClr val="FFFFFF"/>
              </a:solidFill>
              <a:latin typeface="Montserrat"/>
              <a:ea typeface="Montserrat"/>
              <a:cs typeface="Montserrat"/>
              <a:sym typeface="Montserrat"/>
            </a:endParaRPr>
          </a:p>
        </p:txBody>
      </p:sp>
      <p:sp>
        <p:nvSpPr>
          <p:cNvPr id="937" name="Google Shape;937;p37"/>
          <p:cNvSpPr txBox="1"/>
          <p:nvPr/>
        </p:nvSpPr>
        <p:spPr>
          <a:xfrm>
            <a:off x="1267400" y="2340890"/>
            <a:ext cx="2104200" cy="86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solidFill>
                  <a:srgbClr val="FFFFFF"/>
                </a:solidFill>
                <a:latin typeface="Montserrat"/>
                <a:ea typeface="Montserrat"/>
                <a:cs typeface="Montserrat"/>
                <a:sym typeface="Montserrat"/>
              </a:rPr>
              <a:t>Stand back and observe the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big picture, or zoom-in for more detail or pan from a different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angle to view a new perspective</a:t>
            </a:r>
            <a:endParaRPr sz="900">
              <a:solidFill>
                <a:srgbClr val="FFFFFF"/>
              </a:solidFill>
              <a:latin typeface="Montserrat"/>
              <a:ea typeface="Montserrat"/>
              <a:cs typeface="Montserrat"/>
              <a:sym typeface="Montserrat"/>
            </a:endParaRPr>
          </a:p>
        </p:txBody>
      </p:sp>
      <p:sp>
        <p:nvSpPr>
          <p:cNvPr id="938" name="Google Shape;938;p37"/>
          <p:cNvSpPr txBox="1"/>
          <p:nvPr/>
        </p:nvSpPr>
        <p:spPr>
          <a:xfrm>
            <a:off x="6099774" y="1502700"/>
            <a:ext cx="1836900" cy="5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solidFill>
                  <a:srgbClr val="FFFFFF"/>
                </a:solidFill>
                <a:latin typeface="Montserrat"/>
                <a:ea typeface="Montserrat"/>
                <a:cs typeface="Montserrat"/>
                <a:sym typeface="Montserrat"/>
              </a:rPr>
              <a:t>Go forwards or backwards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in time and observe trends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and subtle factors</a:t>
            </a:r>
            <a:endParaRPr sz="900">
              <a:solidFill>
                <a:srgbClr val="FFFFFF"/>
              </a:solidFill>
              <a:latin typeface="Montserrat"/>
              <a:ea typeface="Montserrat"/>
              <a:cs typeface="Montserrat"/>
              <a:sym typeface="Montserrat"/>
            </a:endParaRPr>
          </a:p>
        </p:txBody>
      </p:sp>
      <p:sp>
        <p:nvSpPr>
          <p:cNvPr id="939" name="Google Shape;939;p37"/>
          <p:cNvSpPr txBox="1"/>
          <p:nvPr/>
        </p:nvSpPr>
        <p:spPr>
          <a:xfrm>
            <a:off x="6155651" y="2695500"/>
            <a:ext cx="1887300" cy="67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solidFill>
                  <a:srgbClr val="FFFFFF"/>
                </a:solidFill>
                <a:latin typeface="Montserrat"/>
                <a:ea typeface="Montserrat"/>
                <a:cs typeface="Montserrat"/>
                <a:sym typeface="Montserrat"/>
              </a:rPr>
              <a:t>After-action and real-TIme </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900">
                <a:solidFill>
                  <a:srgbClr val="FFFFFF"/>
                </a:solidFill>
                <a:latin typeface="Montserrat"/>
                <a:ea typeface="Montserrat"/>
                <a:cs typeface="Montserrat"/>
                <a:sym typeface="Montserrat"/>
              </a:rPr>
              <a:t>modes supported - CIGI support in future</a:t>
            </a:r>
            <a:endParaRPr sz="900">
              <a:solidFill>
                <a:srgbClr val="FFFFFF"/>
              </a:solidFill>
              <a:latin typeface="Montserrat"/>
              <a:ea typeface="Montserrat"/>
              <a:cs typeface="Montserrat"/>
              <a:sym typeface="Montserrat"/>
            </a:endParaRPr>
          </a:p>
        </p:txBody>
      </p:sp>
      <p:pic>
        <p:nvPicPr>
          <p:cNvPr id="940" name="Google Shape;940;p37"/>
          <p:cNvPicPr preferRelativeResize="0"/>
          <p:nvPr/>
        </p:nvPicPr>
        <p:blipFill rotWithShape="1">
          <a:blip r:embed="rId3">
            <a:alphaModFix/>
          </a:blip>
          <a:srcRect t="14448" r="1816" b="4926"/>
          <a:stretch/>
        </p:blipFill>
        <p:spPr>
          <a:xfrm>
            <a:off x="1228016" y="3600525"/>
            <a:ext cx="2771995" cy="1185525"/>
          </a:xfrm>
          <a:prstGeom prst="rect">
            <a:avLst/>
          </a:prstGeom>
          <a:noFill/>
          <a:ln w="9525" cap="flat" cmpd="sng">
            <a:solidFill>
              <a:srgbClr val="FFFFFF"/>
            </a:solidFill>
            <a:prstDash val="solid"/>
            <a:round/>
            <a:headEnd type="none" w="sm" len="sm"/>
            <a:tailEnd type="none" w="sm" len="sm"/>
          </a:ln>
        </p:spPr>
      </p:pic>
      <p:pic>
        <p:nvPicPr>
          <p:cNvPr id="941" name="Google Shape;941;p37"/>
          <p:cNvPicPr preferRelativeResize="0"/>
          <p:nvPr/>
        </p:nvPicPr>
        <p:blipFill>
          <a:blip r:embed="rId4">
            <a:alphaModFix/>
          </a:blip>
          <a:stretch>
            <a:fillRect/>
          </a:stretch>
        </p:blipFill>
        <p:spPr>
          <a:xfrm>
            <a:off x="4066354" y="3600525"/>
            <a:ext cx="2106516" cy="1185525"/>
          </a:xfrm>
          <a:prstGeom prst="rect">
            <a:avLst/>
          </a:prstGeom>
          <a:noFill/>
          <a:ln w="9525" cap="flat" cmpd="sng">
            <a:solidFill>
              <a:srgbClr val="FFFFFF"/>
            </a:solidFill>
            <a:prstDash val="solid"/>
            <a:round/>
            <a:headEnd type="none" w="sm" len="sm"/>
            <a:tailEnd type="none" w="sm" len="sm"/>
          </a:ln>
        </p:spPr>
      </p:pic>
      <p:pic>
        <p:nvPicPr>
          <p:cNvPr id="942" name="Google Shape;942;p37"/>
          <p:cNvPicPr preferRelativeResize="0"/>
          <p:nvPr/>
        </p:nvPicPr>
        <p:blipFill>
          <a:blip r:embed="rId5">
            <a:alphaModFix/>
          </a:blip>
          <a:stretch>
            <a:fillRect/>
          </a:stretch>
        </p:blipFill>
        <p:spPr>
          <a:xfrm>
            <a:off x="6236526" y="3600525"/>
            <a:ext cx="1545915" cy="118552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39"/>
          <p:cNvSpPr txBox="1"/>
          <p:nvPr/>
        </p:nvSpPr>
        <p:spPr>
          <a:xfrm>
            <a:off x="2276900" y="285175"/>
            <a:ext cx="4226400" cy="664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 sz="2550">
                <a:solidFill>
                  <a:srgbClr val="FFFFFF"/>
                </a:solidFill>
                <a:latin typeface="Teko"/>
                <a:ea typeface="Teko"/>
                <a:cs typeface="Teko"/>
                <a:sym typeface="Teko"/>
              </a:rPr>
              <a:t>COMMUNICATIONS JAMMING &amp; DISRUPTION</a:t>
            </a:r>
            <a:endParaRPr sz="2550">
              <a:solidFill>
                <a:srgbClr val="FFFFFF"/>
              </a:solidFill>
              <a:latin typeface="Teko"/>
              <a:ea typeface="Teko"/>
              <a:cs typeface="Teko"/>
              <a:sym typeface="Teko"/>
            </a:endParaRPr>
          </a:p>
        </p:txBody>
      </p:sp>
      <p:sp>
        <p:nvSpPr>
          <p:cNvPr id="967" name="Google Shape;967;p39"/>
          <p:cNvSpPr txBox="1"/>
          <p:nvPr/>
        </p:nvSpPr>
        <p:spPr>
          <a:xfrm>
            <a:off x="2880603" y="1136348"/>
            <a:ext cx="3078600" cy="26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s" sz="1800">
                <a:solidFill>
                  <a:srgbClr val="4DFFFF"/>
                </a:solidFill>
                <a:latin typeface="Teko Light"/>
                <a:ea typeface="Teko Light"/>
                <a:cs typeface="Teko Light"/>
                <a:sym typeface="Teko Light"/>
              </a:rPr>
              <a:t>How well can your forces operate in the dark?</a:t>
            </a:r>
            <a:endParaRPr sz="1800">
              <a:solidFill>
                <a:srgbClr val="4DFFFF"/>
              </a:solidFill>
              <a:latin typeface="Teko Light"/>
              <a:ea typeface="Teko Light"/>
              <a:cs typeface="Teko Light"/>
              <a:sym typeface="Teko Light"/>
            </a:endParaRPr>
          </a:p>
          <a:p>
            <a:pPr marL="0" lvl="0" indent="0" algn="l" rtl="0">
              <a:spcBef>
                <a:spcPts val="0"/>
              </a:spcBef>
              <a:spcAft>
                <a:spcPts val="0"/>
              </a:spcAft>
              <a:buNone/>
            </a:pPr>
            <a:endParaRPr sz="1800">
              <a:solidFill>
                <a:srgbClr val="4DFFFF"/>
              </a:solidFill>
              <a:latin typeface="Teko Light"/>
              <a:ea typeface="Teko Light"/>
              <a:cs typeface="Teko Light"/>
              <a:sym typeface="Teko Light"/>
            </a:endParaRPr>
          </a:p>
        </p:txBody>
      </p:sp>
      <p:sp>
        <p:nvSpPr>
          <p:cNvPr id="968" name="Google Shape;968;p39"/>
          <p:cNvSpPr/>
          <p:nvPr/>
        </p:nvSpPr>
        <p:spPr>
          <a:xfrm>
            <a:off x="5600162" y="88750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9"/>
          <p:cNvSpPr/>
          <p:nvPr/>
        </p:nvSpPr>
        <p:spPr>
          <a:xfrm>
            <a:off x="6163505" y="88883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0" name="Google Shape;970;p39"/>
          <p:cNvGrpSpPr/>
          <p:nvPr/>
        </p:nvGrpSpPr>
        <p:grpSpPr>
          <a:xfrm>
            <a:off x="2434627" y="901476"/>
            <a:ext cx="742281" cy="402343"/>
            <a:chOff x="2408678" y="937114"/>
            <a:chExt cx="742281" cy="402343"/>
          </a:xfrm>
        </p:grpSpPr>
        <p:sp>
          <p:nvSpPr>
            <p:cNvPr id="971" name="Google Shape;971;p39"/>
            <p:cNvSpPr/>
            <p:nvPr/>
          </p:nvSpPr>
          <p:spPr>
            <a:xfrm flipH="1">
              <a:off x="2470699" y="93711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flipH="1">
              <a:off x="2408678" y="93844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39"/>
          <p:cNvSpPr/>
          <p:nvPr/>
        </p:nvSpPr>
        <p:spPr>
          <a:xfrm>
            <a:off x="7198051" y="16541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7198051" y="27238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9"/>
          <p:cNvSpPr/>
          <p:nvPr/>
        </p:nvSpPr>
        <p:spPr>
          <a:xfrm>
            <a:off x="7198051" y="3560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6" name="Google Shape;976;p39"/>
          <p:cNvCxnSpPr/>
          <p:nvPr/>
        </p:nvCxnSpPr>
        <p:spPr>
          <a:xfrm>
            <a:off x="7772400" y="1946875"/>
            <a:ext cx="1371600" cy="0"/>
          </a:xfrm>
          <a:prstGeom prst="straightConnector1">
            <a:avLst/>
          </a:prstGeom>
          <a:noFill/>
          <a:ln w="9525" cap="flat" cmpd="sng">
            <a:solidFill>
              <a:srgbClr val="11FFFF"/>
            </a:solidFill>
            <a:prstDash val="solid"/>
            <a:round/>
            <a:headEnd type="none" w="med" len="med"/>
            <a:tailEnd type="none" w="med" len="med"/>
          </a:ln>
        </p:spPr>
      </p:cxnSp>
      <p:cxnSp>
        <p:nvCxnSpPr>
          <p:cNvPr id="977" name="Google Shape;977;p39"/>
          <p:cNvCxnSpPr/>
          <p:nvPr/>
        </p:nvCxnSpPr>
        <p:spPr>
          <a:xfrm>
            <a:off x="7772400" y="3012375"/>
            <a:ext cx="1371600" cy="0"/>
          </a:xfrm>
          <a:prstGeom prst="straightConnector1">
            <a:avLst/>
          </a:prstGeom>
          <a:noFill/>
          <a:ln w="9525" cap="flat" cmpd="sng">
            <a:solidFill>
              <a:srgbClr val="11FFFF"/>
            </a:solidFill>
            <a:prstDash val="solid"/>
            <a:round/>
            <a:headEnd type="none" w="med" len="med"/>
            <a:tailEnd type="none" w="med" len="med"/>
          </a:ln>
        </p:spPr>
      </p:cxnSp>
      <p:cxnSp>
        <p:nvCxnSpPr>
          <p:cNvPr id="978" name="Google Shape;978;p39"/>
          <p:cNvCxnSpPr/>
          <p:nvPr/>
        </p:nvCxnSpPr>
        <p:spPr>
          <a:xfrm>
            <a:off x="7772400" y="3849275"/>
            <a:ext cx="1371600" cy="0"/>
          </a:xfrm>
          <a:prstGeom prst="straightConnector1">
            <a:avLst/>
          </a:prstGeom>
          <a:noFill/>
          <a:ln w="9525" cap="flat" cmpd="sng">
            <a:solidFill>
              <a:srgbClr val="11FFFF"/>
            </a:solidFill>
            <a:prstDash val="solid"/>
            <a:round/>
            <a:headEnd type="none" w="med" len="med"/>
            <a:tailEnd type="none" w="med" len="med"/>
          </a:ln>
        </p:spPr>
      </p:cxnSp>
      <p:sp>
        <p:nvSpPr>
          <p:cNvPr id="979" name="Google Shape;979;p39"/>
          <p:cNvSpPr txBox="1"/>
          <p:nvPr/>
        </p:nvSpPr>
        <p:spPr>
          <a:xfrm>
            <a:off x="1592425" y="1683770"/>
            <a:ext cx="1724700" cy="730500"/>
          </a:xfrm>
          <a:prstGeom prst="rect">
            <a:avLst/>
          </a:prstGeom>
          <a:noFill/>
          <a:ln>
            <a:noFill/>
          </a:ln>
        </p:spPr>
        <p:txBody>
          <a:bodyPr spcFirstLastPara="1" wrap="square" lIns="0" tIns="6350" rIns="0" bIns="0" anchor="b" anchorCtr="0">
            <a:noAutofit/>
          </a:bodyPr>
          <a:lstStyle/>
          <a:p>
            <a:pPr marL="0" lvl="0" indent="0" algn="l" rtl="0">
              <a:lnSpc>
                <a:spcPct val="115000"/>
              </a:lnSpc>
              <a:spcBef>
                <a:spcPts val="0"/>
              </a:spcBef>
              <a:spcAft>
                <a:spcPts val="0"/>
              </a:spcAft>
              <a:buClr>
                <a:schemeClr val="dk1"/>
              </a:buClr>
              <a:buSzPts val="1100"/>
              <a:buFont typeface="Arial"/>
              <a:buNone/>
            </a:pPr>
            <a:r>
              <a:rPr lang="es" sz="850">
                <a:solidFill>
                  <a:srgbClr val="FFFFFF"/>
                </a:solidFill>
                <a:latin typeface="Montserrat"/>
                <a:ea typeface="Montserrat"/>
                <a:cs typeface="Montserrat"/>
                <a:sym typeface="Montserrat"/>
              </a:rPr>
              <a:t>Communication jamming &amp; disruption and out-of-contact units explicitly modelled</a:t>
            </a:r>
            <a:endParaRPr sz="850">
              <a:solidFill>
                <a:srgbClr val="FFFFFF"/>
              </a:solidFill>
              <a:latin typeface="Montserrat"/>
              <a:ea typeface="Montserrat"/>
              <a:cs typeface="Montserrat"/>
              <a:sym typeface="Montserrat"/>
            </a:endParaRPr>
          </a:p>
          <a:p>
            <a:pPr marL="0" marR="0" lvl="0" indent="0" algn="r" rtl="0">
              <a:lnSpc>
                <a:spcPct val="100000"/>
              </a:lnSpc>
              <a:spcBef>
                <a:spcPts val="0"/>
              </a:spcBef>
              <a:spcAft>
                <a:spcPts val="0"/>
              </a:spcAft>
              <a:buNone/>
            </a:pPr>
            <a:endParaRPr sz="1000">
              <a:solidFill>
                <a:srgbClr val="FFFFFF"/>
              </a:solidFill>
              <a:latin typeface="Montserrat Light"/>
              <a:ea typeface="Montserrat Light"/>
              <a:cs typeface="Montserrat Light"/>
              <a:sym typeface="Montserrat Light"/>
            </a:endParaRPr>
          </a:p>
        </p:txBody>
      </p:sp>
      <p:grpSp>
        <p:nvGrpSpPr>
          <p:cNvPr id="980" name="Google Shape;980;p39"/>
          <p:cNvGrpSpPr/>
          <p:nvPr/>
        </p:nvGrpSpPr>
        <p:grpSpPr>
          <a:xfrm flipH="1">
            <a:off x="1" y="1654160"/>
            <a:ext cx="1945949" cy="344692"/>
            <a:chOff x="2014501" y="1882760"/>
            <a:chExt cx="1945949" cy="344692"/>
          </a:xfrm>
        </p:grpSpPr>
        <p:sp>
          <p:nvSpPr>
            <p:cNvPr id="981" name="Google Shape;981;p39"/>
            <p:cNvSpPr/>
            <p:nvPr/>
          </p:nvSpPr>
          <p:spPr>
            <a:xfrm>
              <a:off x="201450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2" name="Google Shape;982;p39"/>
            <p:cNvCxnSpPr/>
            <p:nvPr/>
          </p:nvCxnSpPr>
          <p:spPr>
            <a:xfrm>
              <a:off x="2588850" y="2175475"/>
              <a:ext cx="1371600" cy="0"/>
            </a:xfrm>
            <a:prstGeom prst="straightConnector1">
              <a:avLst/>
            </a:prstGeom>
            <a:noFill/>
            <a:ln w="9525" cap="flat" cmpd="sng">
              <a:solidFill>
                <a:srgbClr val="11FFFF"/>
              </a:solidFill>
              <a:prstDash val="solid"/>
              <a:round/>
              <a:headEnd type="none" w="med" len="med"/>
              <a:tailEnd type="none" w="med" len="med"/>
            </a:ln>
          </p:spPr>
        </p:cxnSp>
      </p:grpSp>
      <p:grpSp>
        <p:nvGrpSpPr>
          <p:cNvPr id="983" name="Google Shape;983;p39"/>
          <p:cNvGrpSpPr/>
          <p:nvPr/>
        </p:nvGrpSpPr>
        <p:grpSpPr>
          <a:xfrm flipH="1">
            <a:off x="1" y="2571460"/>
            <a:ext cx="1945949" cy="344692"/>
            <a:chOff x="2014501" y="2876260"/>
            <a:chExt cx="1945949" cy="344692"/>
          </a:xfrm>
        </p:grpSpPr>
        <p:sp>
          <p:nvSpPr>
            <p:cNvPr id="984" name="Google Shape;984;p39"/>
            <p:cNvSpPr/>
            <p:nvPr/>
          </p:nvSpPr>
          <p:spPr>
            <a:xfrm>
              <a:off x="2014501" y="28762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5" name="Google Shape;985;p39"/>
            <p:cNvCxnSpPr/>
            <p:nvPr/>
          </p:nvCxnSpPr>
          <p:spPr>
            <a:xfrm>
              <a:off x="2588850" y="3164775"/>
              <a:ext cx="1371600" cy="0"/>
            </a:xfrm>
            <a:prstGeom prst="straightConnector1">
              <a:avLst/>
            </a:prstGeom>
            <a:noFill/>
            <a:ln w="9525" cap="flat" cmpd="sng">
              <a:solidFill>
                <a:srgbClr val="11FFFF"/>
              </a:solidFill>
              <a:prstDash val="solid"/>
              <a:round/>
              <a:headEnd type="none" w="med" len="med"/>
              <a:tailEnd type="none" w="med" len="med"/>
            </a:ln>
          </p:spPr>
        </p:cxnSp>
      </p:grpSp>
      <p:sp>
        <p:nvSpPr>
          <p:cNvPr id="986" name="Google Shape;986;p39"/>
          <p:cNvSpPr txBox="1"/>
          <p:nvPr/>
        </p:nvSpPr>
        <p:spPr>
          <a:xfrm>
            <a:off x="1522550" y="2651350"/>
            <a:ext cx="2202300" cy="82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850">
                <a:solidFill>
                  <a:srgbClr val="FFFFFF"/>
                </a:solidFill>
                <a:latin typeface="Montserrat"/>
                <a:ea typeface="Montserrat"/>
                <a:cs typeface="Montserrat"/>
                <a:sym typeface="Montserrat"/>
              </a:rPr>
              <a:t>Execute in different ways: either broadly via comms jamming, or more specifically through Lua scripting e.g. cyber/network attack!</a:t>
            </a:r>
            <a:endParaRPr sz="850">
              <a:solidFill>
                <a:srgbClr val="FFFFFF"/>
              </a:solidFill>
              <a:latin typeface="Montserrat"/>
              <a:ea typeface="Montserrat"/>
              <a:cs typeface="Montserrat"/>
              <a:sym typeface="Montserrat"/>
            </a:endParaRPr>
          </a:p>
        </p:txBody>
      </p:sp>
      <p:sp>
        <p:nvSpPr>
          <p:cNvPr id="987" name="Google Shape;987;p39"/>
          <p:cNvSpPr txBox="1"/>
          <p:nvPr/>
        </p:nvSpPr>
        <p:spPr>
          <a:xfrm>
            <a:off x="5444000" y="1721175"/>
            <a:ext cx="2258400" cy="7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50">
                <a:solidFill>
                  <a:srgbClr val="FFFFFF"/>
                </a:solidFill>
                <a:latin typeface="Montserrat"/>
                <a:ea typeface="Montserrat"/>
                <a:cs typeface="Montserrat"/>
                <a:sym typeface="Montserrat"/>
              </a:rPr>
              <a:t>Units are not entirely blind, they can still fight alone, but the advantages of teaming, fire coordination etc. are lost; ops efficiency is severely degraded</a:t>
            </a:r>
            <a:endParaRPr sz="850">
              <a:solidFill>
                <a:srgbClr val="FFFFFF"/>
              </a:solidFill>
              <a:latin typeface="Montserrat"/>
              <a:ea typeface="Montserrat"/>
              <a:cs typeface="Montserrat"/>
              <a:sym typeface="Montserrat"/>
            </a:endParaRPr>
          </a:p>
        </p:txBody>
      </p:sp>
      <p:sp>
        <p:nvSpPr>
          <p:cNvPr id="988" name="Google Shape;988;p39"/>
          <p:cNvSpPr txBox="1"/>
          <p:nvPr/>
        </p:nvSpPr>
        <p:spPr>
          <a:xfrm>
            <a:off x="5977575" y="2803750"/>
            <a:ext cx="18030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50">
                <a:solidFill>
                  <a:srgbClr val="FFFFFF"/>
                </a:solidFill>
                <a:latin typeface="Montserrat"/>
                <a:ea typeface="Montserrat"/>
                <a:cs typeface="Montserrat"/>
                <a:sym typeface="Montserrat"/>
              </a:rPr>
              <a:t>Allows analysis of disrupted comms networks</a:t>
            </a:r>
            <a:endParaRPr sz="850">
              <a:solidFill>
                <a:srgbClr val="FFFFFF"/>
              </a:solidFill>
              <a:latin typeface="Montserrat"/>
              <a:ea typeface="Montserrat"/>
              <a:cs typeface="Montserrat"/>
              <a:sym typeface="Montserrat"/>
            </a:endParaRPr>
          </a:p>
        </p:txBody>
      </p:sp>
      <p:sp>
        <p:nvSpPr>
          <p:cNvPr id="989" name="Google Shape;989;p39"/>
          <p:cNvSpPr txBox="1"/>
          <p:nvPr/>
        </p:nvSpPr>
        <p:spPr>
          <a:xfrm>
            <a:off x="5959201" y="3606875"/>
            <a:ext cx="19461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50">
                <a:solidFill>
                  <a:srgbClr val="FFFFFF"/>
                </a:solidFill>
                <a:latin typeface="Montserrat"/>
                <a:ea typeface="Montserrat"/>
                <a:cs typeface="Montserrat"/>
                <a:sym typeface="Montserrat"/>
              </a:rPr>
              <a:t>Future options: Isolated local-area networks, variable comm quality/data rates</a:t>
            </a:r>
            <a:endParaRPr sz="850">
              <a:solidFill>
                <a:srgbClr val="FFFFFF"/>
              </a:solidFill>
              <a:latin typeface="Montserrat"/>
              <a:ea typeface="Montserrat"/>
              <a:cs typeface="Montserrat"/>
              <a:sym typeface="Montserrat"/>
            </a:endParaRPr>
          </a:p>
        </p:txBody>
      </p:sp>
      <p:pic>
        <p:nvPicPr>
          <p:cNvPr id="990" name="Google Shape;990;p39"/>
          <p:cNvPicPr preferRelativeResize="0"/>
          <p:nvPr/>
        </p:nvPicPr>
        <p:blipFill>
          <a:blip r:embed="rId3">
            <a:alphaModFix/>
          </a:blip>
          <a:stretch>
            <a:fillRect/>
          </a:stretch>
        </p:blipFill>
        <p:spPr>
          <a:xfrm>
            <a:off x="3791136" y="1912375"/>
            <a:ext cx="1561738" cy="1804499"/>
          </a:xfrm>
          <a:prstGeom prst="rect">
            <a:avLst/>
          </a:prstGeom>
          <a:noFill/>
          <a:ln>
            <a:noFill/>
          </a:ln>
        </p:spPr>
      </p:pic>
      <p:pic>
        <p:nvPicPr>
          <p:cNvPr id="991" name="Google Shape;991;p39"/>
          <p:cNvPicPr preferRelativeResize="0"/>
          <p:nvPr/>
        </p:nvPicPr>
        <p:blipFill>
          <a:blip r:embed="rId4">
            <a:alphaModFix/>
          </a:blip>
          <a:stretch>
            <a:fillRect/>
          </a:stretch>
        </p:blipFill>
        <p:spPr>
          <a:xfrm>
            <a:off x="2434625" y="3829650"/>
            <a:ext cx="2918250" cy="972750"/>
          </a:xfrm>
          <a:prstGeom prst="rect">
            <a:avLst/>
          </a:prstGeom>
          <a:noFill/>
          <a:ln>
            <a:noFill/>
          </a:ln>
        </p:spPr>
      </p:pic>
      <p:pic>
        <p:nvPicPr>
          <p:cNvPr id="992" name="Google Shape;992;p39"/>
          <p:cNvPicPr preferRelativeResize="0"/>
          <p:nvPr/>
        </p:nvPicPr>
        <p:blipFill>
          <a:blip r:embed="rId5">
            <a:alphaModFix/>
          </a:blip>
          <a:stretch>
            <a:fillRect/>
          </a:stretch>
        </p:blipFill>
        <p:spPr>
          <a:xfrm>
            <a:off x="678749" y="3641151"/>
            <a:ext cx="1625494" cy="1206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0"/>
          <p:cNvSpPr/>
          <p:nvPr/>
        </p:nvSpPr>
        <p:spPr>
          <a:xfrm>
            <a:off x="5600162" y="88750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0"/>
          <p:cNvSpPr/>
          <p:nvPr/>
        </p:nvSpPr>
        <p:spPr>
          <a:xfrm>
            <a:off x="6163505" y="88883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40"/>
          <p:cNvGrpSpPr/>
          <p:nvPr/>
        </p:nvGrpSpPr>
        <p:grpSpPr>
          <a:xfrm>
            <a:off x="2434627" y="901476"/>
            <a:ext cx="742281" cy="402343"/>
            <a:chOff x="2408678" y="937114"/>
            <a:chExt cx="742281" cy="402343"/>
          </a:xfrm>
        </p:grpSpPr>
        <p:sp>
          <p:nvSpPr>
            <p:cNvPr id="1000" name="Google Shape;1000;p40"/>
            <p:cNvSpPr/>
            <p:nvPr/>
          </p:nvSpPr>
          <p:spPr>
            <a:xfrm flipH="1">
              <a:off x="2470699" y="93711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0"/>
            <p:cNvSpPr/>
            <p:nvPr/>
          </p:nvSpPr>
          <p:spPr>
            <a:xfrm flipH="1">
              <a:off x="2408678" y="93844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2" name="Google Shape;1002;p40"/>
          <p:cNvSpPr/>
          <p:nvPr/>
        </p:nvSpPr>
        <p:spPr>
          <a:xfrm>
            <a:off x="757905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3" name="Google Shape;1003;p40"/>
          <p:cNvCxnSpPr/>
          <p:nvPr/>
        </p:nvCxnSpPr>
        <p:spPr>
          <a:xfrm>
            <a:off x="8153400" y="2175475"/>
            <a:ext cx="1371600" cy="0"/>
          </a:xfrm>
          <a:prstGeom prst="straightConnector1">
            <a:avLst/>
          </a:prstGeom>
          <a:noFill/>
          <a:ln w="9525" cap="flat" cmpd="sng">
            <a:solidFill>
              <a:srgbClr val="11FFFF"/>
            </a:solidFill>
            <a:prstDash val="solid"/>
            <a:round/>
            <a:headEnd type="none" w="med" len="med"/>
            <a:tailEnd type="none" w="med" len="med"/>
          </a:ln>
        </p:spPr>
      </p:cxnSp>
      <p:sp>
        <p:nvSpPr>
          <p:cNvPr id="1004" name="Google Shape;1004;p40"/>
          <p:cNvSpPr txBox="1"/>
          <p:nvPr/>
        </p:nvSpPr>
        <p:spPr>
          <a:xfrm>
            <a:off x="1204425" y="1980541"/>
            <a:ext cx="1724700" cy="750600"/>
          </a:xfrm>
          <a:prstGeom prst="rect">
            <a:avLst/>
          </a:prstGeom>
          <a:noFill/>
          <a:ln>
            <a:noFill/>
          </a:ln>
        </p:spPr>
        <p:txBody>
          <a:bodyPr spcFirstLastPara="1" wrap="square" lIns="0" tIns="6350" rIns="0" bIns="0" anchor="b" anchorCtr="0">
            <a:noAutofit/>
          </a:bodyPr>
          <a:lstStyle/>
          <a:p>
            <a:pPr marL="0" lvl="0" indent="0" algn="l" rtl="0">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Units have finite weapons, fuel &amp; stores - consider your </a:t>
            </a:r>
            <a:endParaRPr sz="900">
              <a:solidFill>
                <a:srgbClr val="FFFFF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staging ports &amp; bases </a:t>
            </a:r>
            <a:endParaRPr sz="900">
              <a:solidFill>
                <a:srgbClr val="FFFFF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carefully</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a:ea typeface="Montserrat"/>
              <a:cs typeface="Montserrat"/>
              <a:sym typeface="Montserrat"/>
            </a:endParaRPr>
          </a:p>
        </p:txBody>
      </p:sp>
      <p:grpSp>
        <p:nvGrpSpPr>
          <p:cNvPr id="1005" name="Google Shape;1005;p40"/>
          <p:cNvGrpSpPr/>
          <p:nvPr/>
        </p:nvGrpSpPr>
        <p:grpSpPr>
          <a:xfrm flipH="1">
            <a:off x="-380999" y="1882760"/>
            <a:ext cx="1945949" cy="344692"/>
            <a:chOff x="2014501" y="1882760"/>
            <a:chExt cx="1945949" cy="344692"/>
          </a:xfrm>
        </p:grpSpPr>
        <p:sp>
          <p:nvSpPr>
            <p:cNvPr id="1006" name="Google Shape;1006;p40"/>
            <p:cNvSpPr/>
            <p:nvPr/>
          </p:nvSpPr>
          <p:spPr>
            <a:xfrm>
              <a:off x="201450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7" name="Google Shape;1007;p40"/>
            <p:cNvCxnSpPr/>
            <p:nvPr/>
          </p:nvCxnSpPr>
          <p:spPr>
            <a:xfrm>
              <a:off x="2588850" y="2175475"/>
              <a:ext cx="1371600" cy="0"/>
            </a:xfrm>
            <a:prstGeom prst="straightConnector1">
              <a:avLst/>
            </a:prstGeom>
            <a:noFill/>
            <a:ln w="9525" cap="flat" cmpd="sng">
              <a:solidFill>
                <a:srgbClr val="11FFFF"/>
              </a:solidFill>
              <a:prstDash val="solid"/>
              <a:round/>
              <a:headEnd type="none" w="med" len="med"/>
              <a:tailEnd type="none" w="med" len="med"/>
            </a:ln>
          </p:spPr>
        </p:cxnSp>
      </p:grpSp>
      <p:sp>
        <p:nvSpPr>
          <p:cNvPr id="1008" name="Google Shape;1008;p40"/>
          <p:cNvSpPr/>
          <p:nvPr/>
        </p:nvSpPr>
        <p:spPr>
          <a:xfrm flipH="1">
            <a:off x="3088908"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0"/>
          <p:cNvSpPr txBox="1"/>
          <p:nvPr/>
        </p:nvSpPr>
        <p:spPr>
          <a:xfrm>
            <a:off x="3289975" y="1995350"/>
            <a:ext cx="2202300" cy="824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 sz="900">
                <a:solidFill>
                  <a:srgbClr val="FFFFFF"/>
                </a:solidFill>
                <a:latin typeface="Montserrat"/>
                <a:ea typeface="Montserrat"/>
                <a:cs typeface="Montserrat"/>
                <a:sym typeface="Montserrat"/>
              </a:rPr>
              <a:t>Rich cargo model places realistic volume/weight/personnel restrictions on your supply chain capacity</a:t>
            </a:r>
            <a:endParaRPr sz="90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900">
              <a:solidFill>
                <a:srgbClr val="FFFFFF"/>
              </a:solidFill>
              <a:latin typeface="Montserrat"/>
              <a:ea typeface="Montserrat"/>
              <a:cs typeface="Montserrat"/>
              <a:sym typeface="Montserrat"/>
            </a:endParaRPr>
          </a:p>
        </p:txBody>
      </p:sp>
      <p:sp>
        <p:nvSpPr>
          <p:cNvPr id="1010" name="Google Shape;1010;p40"/>
          <p:cNvSpPr txBox="1"/>
          <p:nvPr/>
        </p:nvSpPr>
        <p:spPr>
          <a:xfrm>
            <a:off x="5832000" y="2089550"/>
            <a:ext cx="2258400" cy="7305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 sz="900">
                <a:solidFill>
                  <a:srgbClr val="FFFFFF"/>
                </a:solidFill>
                <a:latin typeface="Montserrat"/>
                <a:ea typeface="Montserrat"/>
                <a:cs typeface="Montserrat"/>
                <a:sym typeface="Montserrat"/>
              </a:rPr>
              <a:t>Amphibious landings and airdrops: Perform multi-dimensional, multi-domain manouvering to secure your objectives </a:t>
            </a:r>
            <a:endParaRPr sz="90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900">
              <a:solidFill>
                <a:srgbClr val="FFFFFF"/>
              </a:solidFill>
              <a:latin typeface="Montserrat"/>
              <a:ea typeface="Montserrat"/>
              <a:cs typeface="Montserrat"/>
              <a:sym typeface="Montserrat"/>
            </a:endParaRPr>
          </a:p>
        </p:txBody>
      </p:sp>
      <p:sp>
        <p:nvSpPr>
          <p:cNvPr id="1011" name="Google Shape;1011;p40"/>
          <p:cNvSpPr txBox="1"/>
          <p:nvPr/>
        </p:nvSpPr>
        <p:spPr>
          <a:xfrm>
            <a:off x="2172300" y="285175"/>
            <a:ext cx="4571400" cy="52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550">
                <a:solidFill>
                  <a:srgbClr val="FFFFFF"/>
                </a:solidFill>
                <a:latin typeface="Teko"/>
                <a:ea typeface="Teko"/>
                <a:cs typeface="Teko"/>
                <a:sym typeface="Teko"/>
              </a:rPr>
              <a:t>TACTICAL / OPERATIONAL LOGISTICS &amp; CARGO</a:t>
            </a:r>
            <a:endParaRPr sz="2550">
              <a:solidFill>
                <a:srgbClr val="FFFFFF"/>
              </a:solidFill>
              <a:latin typeface="Teko"/>
              <a:ea typeface="Teko"/>
              <a:cs typeface="Teko"/>
              <a:sym typeface="Teko"/>
            </a:endParaRPr>
          </a:p>
        </p:txBody>
      </p:sp>
      <p:sp>
        <p:nvSpPr>
          <p:cNvPr id="1012" name="Google Shape;1012;p40"/>
          <p:cNvSpPr txBox="1"/>
          <p:nvPr/>
        </p:nvSpPr>
        <p:spPr>
          <a:xfrm>
            <a:off x="2619102" y="847571"/>
            <a:ext cx="3599100" cy="618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800">
                <a:solidFill>
                  <a:srgbClr val="4DFFFF"/>
                </a:solidFill>
                <a:latin typeface="Teko Light"/>
                <a:ea typeface="Teko Light"/>
                <a:cs typeface="Teko Light"/>
                <a:sym typeface="Teko Light"/>
              </a:rPr>
              <a:t>Getting your forces to the theater - and sustaining them</a:t>
            </a:r>
            <a:endParaRPr sz="1800">
              <a:solidFill>
                <a:srgbClr val="4DFFFF"/>
              </a:solidFill>
              <a:latin typeface="Teko Light"/>
              <a:ea typeface="Teko Light"/>
              <a:cs typeface="Teko Light"/>
              <a:sym typeface="Teko Light"/>
            </a:endParaRPr>
          </a:p>
        </p:txBody>
      </p:sp>
      <p:sp>
        <p:nvSpPr>
          <p:cNvPr id="1013" name="Google Shape;1013;p40"/>
          <p:cNvSpPr/>
          <p:nvPr/>
        </p:nvSpPr>
        <p:spPr>
          <a:xfrm>
            <a:off x="494892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4" name="Google Shape;1014;p40"/>
          <p:cNvPicPr preferRelativeResize="0"/>
          <p:nvPr/>
        </p:nvPicPr>
        <p:blipFill>
          <a:blip r:embed="rId3">
            <a:alphaModFix/>
          </a:blip>
          <a:stretch>
            <a:fillRect/>
          </a:stretch>
        </p:blipFill>
        <p:spPr>
          <a:xfrm>
            <a:off x="1158725" y="3126850"/>
            <a:ext cx="2047875" cy="1514475"/>
          </a:xfrm>
          <a:prstGeom prst="rect">
            <a:avLst/>
          </a:prstGeom>
          <a:noFill/>
          <a:ln>
            <a:noFill/>
          </a:ln>
        </p:spPr>
      </p:pic>
      <p:pic>
        <p:nvPicPr>
          <p:cNvPr id="1015" name="Google Shape;1015;p40"/>
          <p:cNvPicPr preferRelativeResize="0"/>
          <p:nvPr/>
        </p:nvPicPr>
        <p:blipFill>
          <a:blip r:embed="rId4">
            <a:alphaModFix/>
          </a:blip>
          <a:stretch>
            <a:fillRect/>
          </a:stretch>
        </p:blipFill>
        <p:spPr>
          <a:xfrm>
            <a:off x="3289975" y="3126850"/>
            <a:ext cx="2258400" cy="1505608"/>
          </a:xfrm>
          <a:prstGeom prst="rect">
            <a:avLst/>
          </a:prstGeom>
          <a:noFill/>
          <a:ln>
            <a:noFill/>
          </a:ln>
        </p:spPr>
      </p:pic>
      <p:pic>
        <p:nvPicPr>
          <p:cNvPr id="1016" name="Google Shape;1016;p40"/>
          <p:cNvPicPr preferRelativeResize="0"/>
          <p:nvPr/>
        </p:nvPicPr>
        <p:blipFill>
          <a:blip r:embed="rId5">
            <a:alphaModFix/>
          </a:blip>
          <a:stretch>
            <a:fillRect/>
          </a:stretch>
        </p:blipFill>
        <p:spPr>
          <a:xfrm>
            <a:off x="5666019" y="3126850"/>
            <a:ext cx="2007460" cy="1505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41"/>
          <p:cNvSpPr/>
          <p:nvPr/>
        </p:nvSpPr>
        <p:spPr>
          <a:xfrm>
            <a:off x="5024831" y="88750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1"/>
          <p:cNvSpPr/>
          <p:nvPr/>
        </p:nvSpPr>
        <p:spPr>
          <a:xfrm>
            <a:off x="5588174" y="88883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3" name="Google Shape;1023;p41"/>
          <p:cNvGrpSpPr/>
          <p:nvPr/>
        </p:nvGrpSpPr>
        <p:grpSpPr>
          <a:xfrm>
            <a:off x="3002296" y="901476"/>
            <a:ext cx="742281" cy="402343"/>
            <a:chOff x="2408678" y="937114"/>
            <a:chExt cx="742281" cy="402343"/>
          </a:xfrm>
        </p:grpSpPr>
        <p:sp>
          <p:nvSpPr>
            <p:cNvPr id="1024" name="Google Shape;1024;p41"/>
            <p:cNvSpPr/>
            <p:nvPr/>
          </p:nvSpPr>
          <p:spPr>
            <a:xfrm flipH="1">
              <a:off x="2470699" y="93711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flipH="1">
              <a:off x="2408678" y="93844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41"/>
          <p:cNvSpPr/>
          <p:nvPr/>
        </p:nvSpPr>
        <p:spPr>
          <a:xfrm>
            <a:off x="7198051" y="15779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7198051" y="24190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8" name="Google Shape;1028;p41"/>
          <p:cNvCxnSpPr/>
          <p:nvPr/>
        </p:nvCxnSpPr>
        <p:spPr>
          <a:xfrm>
            <a:off x="7772400" y="1870675"/>
            <a:ext cx="1371600" cy="0"/>
          </a:xfrm>
          <a:prstGeom prst="straightConnector1">
            <a:avLst/>
          </a:prstGeom>
          <a:noFill/>
          <a:ln w="9525" cap="flat" cmpd="sng">
            <a:solidFill>
              <a:srgbClr val="11FFFF"/>
            </a:solidFill>
            <a:prstDash val="solid"/>
            <a:round/>
            <a:headEnd type="none" w="med" len="med"/>
            <a:tailEnd type="none" w="med" len="med"/>
          </a:ln>
        </p:spPr>
      </p:cxnSp>
      <p:cxnSp>
        <p:nvCxnSpPr>
          <p:cNvPr id="1029" name="Google Shape;1029;p41"/>
          <p:cNvCxnSpPr/>
          <p:nvPr/>
        </p:nvCxnSpPr>
        <p:spPr>
          <a:xfrm>
            <a:off x="7772400" y="2707575"/>
            <a:ext cx="1371600" cy="0"/>
          </a:xfrm>
          <a:prstGeom prst="straightConnector1">
            <a:avLst/>
          </a:prstGeom>
          <a:noFill/>
          <a:ln w="9525" cap="flat" cmpd="sng">
            <a:solidFill>
              <a:srgbClr val="11FFFF"/>
            </a:solidFill>
            <a:prstDash val="solid"/>
            <a:round/>
            <a:headEnd type="none" w="med" len="med"/>
            <a:tailEnd type="none" w="med" len="med"/>
          </a:ln>
        </p:spPr>
      </p:cxnSp>
      <p:grpSp>
        <p:nvGrpSpPr>
          <p:cNvPr id="1030" name="Google Shape;1030;p41"/>
          <p:cNvGrpSpPr/>
          <p:nvPr/>
        </p:nvGrpSpPr>
        <p:grpSpPr>
          <a:xfrm flipH="1">
            <a:off x="1" y="1577960"/>
            <a:ext cx="1945949" cy="344692"/>
            <a:chOff x="2014501" y="1882760"/>
            <a:chExt cx="1945949" cy="344692"/>
          </a:xfrm>
        </p:grpSpPr>
        <p:sp>
          <p:nvSpPr>
            <p:cNvPr id="1031" name="Google Shape;1031;p41"/>
            <p:cNvSpPr/>
            <p:nvPr/>
          </p:nvSpPr>
          <p:spPr>
            <a:xfrm>
              <a:off x="201450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2" name="Google Shape;1032;p41"/>
            <p:cNvCxnSpPr/>
            <p:nvPr/>
          </p:nvCxnSpPr>
          <p:spPr>
            <a:xfrm>
              <a:off x="2588850" y="2175475"/>
              <a:ext cx="1371600" cy="0"/>
            </a:xfrm>
            <a:prstGeom prst="straightConnector1">
              <a:avLst/>
            </a:prstGeom>
            <a:noFill/>
            <a:ln w="9525" cap="flat" cmpd="sng">
              <a:solidFill>
                <a:srgbClr val="11FFFF"/>
              </a:solidFill>
              <a:prstDash val="solid"/>
              <a:round/>
              <a:headEnd type="none" w="med" len="med"/>
              <a:tailEnd type="none" w="med" len="med"/>
            </a:ln>
          </p:spPr>
        </p:cxnSp>
      </p:grpSp>
      <p:grpSp>
        <p:nvGrpSpPr>
          <p:cNvPr id="1033" name="Google Shape;1033;p41"/>
          <p:cNvGrpSpPr/>
          <p:nvPr/>
        </p:nvGrpSpPr>
        <p:grpSpPr>
          <a:xfrm flipH="1">
            <a:off x="1" y="2419060"/>
            <a:ext cx="1945949" cy="344692"/>
            <a:chOff x="2014501" y="2876260"/>
            <a:chExt cx="1945949" cy="344692"/>
          </a:xfrm>
        </p:grpSpPr>
        <p:sp>
          <p:nvSpPr>
            <p:cNvPr id="1034" name="Google Shape;1034;p41"/>
            <p:cNvSpPr/>
            <p:nvPr/>
          </p:nvSpPr>
          <p:spPr>
            <a:xfrm>
              <a:off x="2014501" y="28762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5" name="Google Shape;1035;p41"/>
            <p:cNvCxnSpPr/>
            <p:nvPr/>
          </p:nvCxnSpPr>
          <p:spPr>
            <a:xfrm>
              <a:off x="2588850" y="3164775"/>
              <a:ext cx="1371600" cy="0"/>
            </a:xfrm>
            <a:prstGeom prst="straightConnector1">
              <a:avLst/>
            </a:prstGeom>
            <a:noFill/>
            <a:ln w="9525" cap="flat" cmpd="sng">
              <a:solidFill>
                <a:srgbClr val="11FFFF"/>
              </a:solidFill>
              <a:prstDash val="solid"/>
              <a:round/>
              <a:headEnd type="none" w="med" len="med"/>
              <a:tailEnd type="none" w="med" len="med"/>
            </a:ln>
          </p:spPr>
        </p:cxnSp>
      </p:grpSp>
      <p:sp>
        <p:nvSpPr>
          <p:cNvPr id="1036" name="Google Shape;1036;p41"/>
          <p:cNvSpPr txBox="1"/>
          <p:nvPr/>
        </p:nvSpPr>
        <p:spPr>
          <a:xfrm>
            <a:off x="2527700" y="302554"/>
            <a:ext cx="37248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a:solidFill>
                  <a:srgbClr val="FFFFFF"/>
                </a:solidFill>
                <a:latin typeface="Teko"/>
                <a:ea typeface="Teko"/>
                <a:cs typeface="Teko"/>
                <a:sym typeface="Teko"/>
              </a:rPr>
              <a:t>DETAILED DAMAGE AND TURN-AROUND</a:t>
            </a:r>
            <a:endParaRPr sz="2500">
              <a:solidFill>
                <a:srgbClr val="FFFFFF"/>
              </a:solidFill>
              <a:latin typeface="Teko"/>
              <a:ea typeface="Teko"/>
              <a:cs typeface="Teko"/>
              <a:sym typeface="Teko"/>
            </a:endParaRPr>
          </a:p>
        </p:txBody>
      </p:sp>
      <p:sp>
        <p:nvSpPr>
          <p:cNvPr id="1037" name="Google Shape;1037;p41"/>
          <p:cNvSpPr txBox="1"/>
          <p:nvPr/>
        </p:nvSpPr>
        <p:spPr>
          <a:xfrm>
            <a:off x="3583827" y="887550"/>
            <a:ext cx="1998600" cy="52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800">
                <a:solidFill>
                  <a:srgbClr val="4DFFFF"/>
                </a:solidFill>
                <a:latin typeface="Teko Light"/>
                <a:ea typeface="Teko Light"/>
                <a:cs typeface="Teko Light"/>
                <a:sym typeface="Teko Light"/>
              </a:rPr>
              <a:t>Live to fight another day</a:t>
            </a:r>
            <a:endParaRPr sz="1800">
              <a:solidFill>
                <a:srgbClr val="4DFFFF"/>
              </a:solidFill>
              <a:latin typeface="Teko Light"/>
              <a:ea typeface="Teko Light"/>
              <a:cs typeface="Teko Light"/>
              <a:sym typeface="Teko Light"/>
            </a:endParaRPr>
          </a:p>
        </p:txBody>
      </p:sp>
      <p:sp>
        <p:nvSpPr>
          <p:cNvPr id="1038" name="Google Shape;1038;p41"/>
          <p:cNvSpPr txBox="1"/>
          <p:nvPr/>
        </p:nvSpPr>
        <p:spPr>
          <a:xfrm>
            <a:off x="1534725" y="1662900"/>
            <a:ext cx="2258400" cy="65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850">
                <a:solidFill>
                  <a:srgbClr val="FFFFFF"/>
                </a:solidFill>
                <a:latin typeface="Montserrat"/>
                <a:ea typeface="Montserrat"/>
                <a:cs typeface="Montserrat"/>
                <a:sym typeface="Montserrat"/>
              </a:rPr>
              <a:t>All platforms are complex systems made of discrete components - each individually damaged/destroye</a:t>
            </a:r>
            <a:r>
              <a:rPr lang="es" sz="650">
                <a:solidFill>
                  <a:srgbClr val="FFFFFF"/>
                </a:solidFill>
                <a:latin typeface="Montserrat"/>
                <a:ea typeface="Montserrat"/>
                <a:cs typeface="Montserrat"/>
                <a:sym typeface="Montserrat"/>
              </a:rPr>
              <a:t>d</a:t>
            </a:r>
            <a:endParaRPr sz="650">
              <a:solidFill>
                <a:srgbClr val="FFFFFF"/>
              </a:solidFill>
              <a:latin typeface="Montserrat"/>
              <a:ea typeface="Montserrat"/>
              <a:cs typeface="Montserrat"/>
              <a:sym typeface="Montserrat"/>
            </a:endParaRPr>
          </a:p>
        </p:txBody>
      </p:sp>
      <p:sp>
        <p:nvSpPr>
          <p:cNvPr id="1039" name="Google Shape;1039;p41"/>
          <p:cNvSpPr txBox="1"/>
          <p:nvPr/>
        </p:nvSpPr>
        <p:spPr>
          <a:xfrm>
            <a:off x="1534725" y="2510100"/>
            <a:ext cx="2581500" cy="8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a:solidFill>
                  <a:srgbClr val="FFFFFF"/>
                </a:solidFill>
                <a:latin typeface="Montserrat"/>
                <a:ea typeface="Montserrat"/>
                <a:cs typeface="Montserrat"/>
                <a:sym typeface="Montserrat"/>
              </a:rPr>
              <a:t>Discrete armour levels for hull/superstructure/fuselage etc. and per-component</a:t>
            </a:r>
            <a:endParaRPr sz="900">
              <a:solidFill>
                <a:srgbClr val="FFFFFF"/>
              </a:solidFill>
              <a:latin typeface="Montserrat"/>
              <a:ea typeface="Montserrat"/>
              <a:cs typeface="Montserrat"/>
              <a:sym typeface="Montserrat"/>
            </a:endParaRPr>
          </a:p>
        </p:txBody>
      </p:sp>
      <p:sp>
        <p:nvSpPr>
          <p:cNvPr id="1040" name="Google Shape;1040;p41"/>
          <p:cNvSpPr txBox="1"/>
          <p:nvPr/>
        </p:nvSpPr>
        <p:spPr>
          <a:xfrm>
            <a:off x="5297250" y="1597050"/>
            <a:ext cx="2581500" cy="52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 sz="900">
                <a:solidFill>
                  <a:srgbClr val="FFFFFF"/>
                </a:solidFill>
                <a:latin typeface="Montserrat"/>
                <a:ea typeface="Montserrat"/>
                <a:cs typeface="Montserrat"/>
                <a:sym typeface="Montserrat"/>
              </a:rPr>
              <a:t>Surviving units may return to ports/airbases/carriers to repair, refuel </a:t>
            </a:r>
            <a:endParaRPr sz="900">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s" sz="900">
                <a:solidFill>
                  <a:srgbClr val="FFFFFF"/>
                </a:solidFill>
                <a:latin typeface="Montserrat"/>
                <a:ea typeface="Montserrat"/>
                <a:cs typeface="Montserrat"/>
                <a:sym typeface="Montserrat"/>
              </a:rPr>
              <a:t>&amp; re-arm - But this costs time!</a:t>
            </a:r>
            <a:endParaRPr sz="900">
              <a:solidFill>
                <a:srgbClr val="FFFFFF"/>
              </a:solidFill>
              <a:latin typeface="Montserrat"/>
              <a:ea typeface="Montserrat"/>
              <a:cs typeface="Montserrat"/>
              <a:sym typeface="Montserrat"/>
            </a:endParaRPr>
          </a:p>
        </p:txBody>
      </p:sp>
      <p:sp>
        <p:nvSpPr>
          <p:cNvPr id="1041" name="Google Shape;1041;p41"/>
          <p:cNvSpPr txBox="1"/>
          <p:nvPr/>
        </p:nvSpPr>
        <p:spPr>
          <a:xfrm>
            <a:off x="5558550" y="2510100"/>
            <a:ext cx="2320200" cy="74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850">
                <a:solidFill>
                  <a:srgbClr val="FFFFFF"/>
                </a:solidFill>
                <a:latin typeface="Montserrat"/>
                <a:ea typeface="Montserrat"/>
                <a:cs typeface="Montserrat"/>
                <a:sym typeface="Montserrat"/>
              </a:rPr>
              <a:t>Use Command’s built-in ETIC  &amp; turn-around estimators, or override with your own  data/models</a:t>
            </a:r>
            <a:endParaRPr sz="850">
              <a:solidFill>
                <a:srgbClr val="FFFFFF"/>
              </a:solidFill>
              <a:latin typeface="Montserrat"/>
              <a:ea typeface="Montserrat"/>
              <a:cs typeface="Montserrat"/>
              <a:sym typeface="Montserrat"/>
            </a:endParaRPr>
          </a:p>
        </p:txBody>
      </p:sp>
      <p:pic>
        <p:nvPicPr>
          <p:cNvPr id="1042" name="Google Shape;1042;p41"/>
          <p:cNvPicPr preferRelativeResize="0"/>
          <p:nvPr/>
        </p:nvPicPr>
        <p:blipFill>
          <a:blip r:embed="rId3">
            <a:alphaModFix/>
          </a:blip>
          <a:stretch>
            <a:fillRect/>
          </a:stretch>
        </p:blipFill>
        <p:spPr>
          <a:xfrm>
            <a:off x="1507442" y="3389948"/>
            <a:ext cx="2077725" cy="1381800"/>
          </a:xfrm>
          <a:prstGeom prst="rect">
            <a:avLst/>
          </a:prstGeom>
          <a:noFill/>
          <a:ln>
            <a:noFill/>
          </a:ln>
        </p:spPr>
      </p:pic>
      <p:pic>
        <p:nvPicPr>
          <p:cNvPr id="1043" name="Google Shape;1043;p41"/>
          <p:cNvPicPr preferRelativeResize="0"/>
          <p:nvPr/>
        </p:nvPicPr>
        <p:blipFill>
          <a:blip r:embed="rId4">
            <a:alphaModFix/>
          </a:blip>
          <a:stretch>
            <a:fillRect/>
          </a:stretch>
        </p:blipFill>
        <p:spPr>
          <a:xfrm>
            <a:off x="3687429" y="3341490"/>
            <a:ext cx="1590750" cy="1478722"/>
          </a:xfrm>
          <a:prstGeom prst="rect">
            <a:avLst/>
          </a:prstGeom>
          <a:noFill/>
          <a:ln>
            <a:noFill/>
          </a:ln>
        </p:spPr>
      </p:pic>
      <p:pic>
        <p:nvPicPr>
          <p:cNvPr id="1044" name="Google Shape;1044;p41"/>
          <p:cNvPicPr preferRelativeResize="0"/>
          <p:nvPr/>
        </p:nvPicPr>
        <p:blipFill>
          <a:blip r:embed="rId5">
            <a:alphaModFix/>
          </a:blip>
          <a:stretch>
            <a:fillRect/>
          </a:stretch>
        </p:blipFill>
        <p:spPr>
          <a:xfrm>
            <a:off x="5380419" y="3389948"/>
            <a:ext cx="2056646" cy="1381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p42"/>
          <p:cNvPicPr preferRelativeResize="0"/>
          <p:nvPr/>
        </p:nvPicPr>
        <p:blipFill rotWithShape="1">
          <a:blip r:embed="rId3">
            <a:alphaModFix/>
          </a:blip>
          <a:srcRect/>
          <a:stretch/>
        </p:blipFill>
        <p:spPr>
          <a:xfrm>
            <a:off x="4546125" y="3265524"/>
            <a:ext cx="1703876" cy="1102325"/>
          </a:xfrm>
          <a:prstGeom prst="rect">
            <a:avLst/>
          </a:prstGeom>
          <a:noFill/>
          <a:ln>
            <a:noFill/>
          </a:ln>
        </p:spPr>
      </p:pic>
      <p:pic>
        <p:nvPicPr>
          <p:cNvPr id="1050" name="Google Shape;1050;p42"/>
          <p:cNvPicPr preferRelativeResize="0"/>
          <p:nvPr/>
        </p:nvPicPr>
        <p:blipFill>
          <a:blip r:embed="rId4">
            <a:alphaModFix/>
          </a:blip>
          <a:stretch>
            <a:fillRect/>
          </a:stretch>
        </p:blipFill>
        <p:spPr>
          <a:xfrm>
            <a:off x="941809" y="3274329"/>
            <a:ext cx="1632000" cy="1102327"/>
          </a:xfrm>
          <a:prstGeom prst="rect">
            <a:avLst/>
          </a:prstGeom>
          <a:noFill/>
          <a:ln>
            <a:noFill/>
          </a:ln>
        </p:spPr>
      </p:pic>
      <p:pic>
        <p:nvPicPr>
          <p:cNvPr id="1051" name="Google Shape;1051;p42"/>
          <p:cNvPicPr preferRelativeResize="0"/>
          <p:nvPr/>
        </p:nvPicPr>
        <p:blipFill rotWithShape="1">
          <a:blip r:embed="rId5">
            <a:alphaModFix/>
          </a:blip>
          <a:srcRect l="28655" r="11556"/>
          <a:stretch/>
        </p:blipFill>
        <p:spPr>
          <a:xfrm>
            <a:off x="4542013" y="1671675"/>
            <a:ext cx="1703875" cy="1034575"/>
          </a:xfrm>
          <a:prstGeom prst="rect">
            <a:avLst/>
          </a:prstGeom>
          <a:noFill/>
          <a:ln>
            <a:noFill/>
          </a:ln>
        </p:spPr>
      </p:pic>
      <p:pic>
        <p:nvPicPr>
          <p:cNvPr id="1052" name="Google Shape;1052;p42"/>
          <p:cNvPicPr preferRelativeResize="0"/>
          <p:nvPr/>
        </p:nvPicPr>
        <p:blipFill>
          <a:blip r:embed="rId6">
            <a:alphaModFix/>
          </a:blip>
          <a:stretch>
            <a:fillRect/>
          </a:stretch>
        </p:blipFill>
        <p:spPr>
          <a:xfrm>
            <a:off x="950625" y="1664250"/>
            <a:ext cx="1632000" cy="1086662"/>
          </a:xfrm>
          <a:prstGeom prst="rect">
            <a:avLst/>
          </a:prstGeom>
          <a:noFill/>
          <a:ln>
            <a:noFill/>
          </a:ln>
        </p:spPr>
      </p:pic>
      <p:sp>
        <p:nvSpPr>
          <p:cNvPr id="1053" name="Google Shape;1053;p42"/>
          <p:cNvSpPr txBox="1"/>
          <p:nvPr/>
        </p:nvSpPr>
        <p:spPr>
          <a:xfrm>
            <a:off x="2348000" y="0"/>
            <a:ext cx="4573800" cy="1112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2800">
                <a:solidFill>
                  <a:schemeClr val="lt1"/>
                </a:solidFill>
                <a:latin typeface="Teko"/>
                <a:ea typeface="Teko"/>
                <a:cs typeface="Teko"/>
                <a:sym typeface="Teko"/>
              </a:rPr>
              <a:t>WEAPONS OF THE PRESENT &amp; THE FUTURE</a:t>
            </a:r>
            <a:endParaRPr sz="2800">
              <a:solidFill>
                <a:schemeClr val="lt1"/>
              </a:solidFill>
              <a:latin typeface="Teko"/>
              <a:ea typeface="Teko"/>
              <a:cs typeface="Teko"/>
              <a:sym typeface="Teko"/>
            </a:endParaRPr>
          </a:p>
        </p:txBody>
      </p:sp>
      <p:sp>
        <p:nvSpPr>
          <p:cNvPr id="1054" name="Google Shape;1054;p42"/>
          <p:cNvSpPr/>
          <p:nvPr/>
        </p:nvSpPr>
        <p:spPr>
          <a:xfrm>
            <a:off x="2431397" y="1628875"/>
            <a:ext cx="359072" cy="388151"/>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txBox="1">
            <a:spLocks noGrp="1"/>
          </p:cNvSpPr>
          <p:nvPr>
            <p:ph type="ctrTitle" idx="4294967295"/>
          </p:nvPr>
        </p:nvSpPr>
        <p:spPr>
          <a:xfrm>
            <a:off x="2478973" y="1551248"/>
            <a:ext cx="207300" cy="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3F3F3"/>
                </a:solidFill>
              </a:rPr>
              <a:t>1</a:t>
            </a:r>
            <a:endParaRPr sz="2400">
              <a:solidFill>
                <a:srgbClr val="F3F3F3"/>
              </a:solidFill>
            </a:endParaRPr>
          </a:p>
        </p:txBody>
      </p:sp>
      <p:sp>
        <p:nvSpPr>
          <p:cNvPr id="1056" name="Google Shape;1056;p42"/>
          <p:cNvSpPr/>
          <p:nvPr/>
        </p:nvSpPr>
        <p:spPr>
          <a:xfrm>
            <a:off x="2428813" y="1625895"/>
            <a:ext cx="364206" cy="393679"/>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3622021" y="1845768"/>
            <a:ext cx="452232" cy="245945"/>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2"/>
          <p:cNvSpPr/>
          <p:nvPr/>
        </p:nvSpPr>
        <p:spPr>
          <a:xfrm>
            <a:off x="2390796" y="1588273"/>
            <a:ext cx="440278" cy="469357"/>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2"/>
          <p:cNvSpPr/>
          <p:nvPr/>
        </p:nvSpPr>
        <p:spPr>
          <a:xfrm>
            <a:off x="2324649" y="1935344"/>
            <a:ext cx="44947" cy="29115"/>
          </a:xfrm>
          <a:custGeom>
            <a:avLst/>
            <a:gdLst/>
            <a:ahLst/>
            <a:cxnLst/>
            <a:rect l="l" t="t" r="r" b="b"/>
            <a:pathLst>
              <a:path w="1252" h="811" extrusionOk="0">
                <a:moveTo>
                  <a:pt x="1" y="0"/>
                </a:moveTo>
                <a:lnTo>
                  <a:pt x="1" y="334"/>
                </a:lnTo>
                <a:lnTo>
                  <a:pt x="1251" y="810"/>
                </a:lnTo>
                <a:lnTo>
                  <a:pt x="1251" y="477"/>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2"/>
          <p:cNvSpPr/>
          <p:nvPr/>
        </p:nvSpPr>
        <p:spPr>
          <a:xfrm>
            <a:off x="2324649" y="1894312"/>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2"/>
          <p:cNvSpPr/>
          <p:nvPr/>
        </p:nvSpPr>
        <p:spPr>
          <a:xfrm>
            <a:off x="2324649" y="1812677"/>
            <a:ext cx="44947" cy="29510"/>
          </a:xfrm>
          <a:custGeom>
            <a:avLst/>
            <a:gdLst/>
            <a:ahLst/>
            <a:cxnLst/>
            <a:rect l="l" t="t" r="r" b="b"/>
            <a:pathLst>
              <a:path w="1252" h="822"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2"/>
          <p:cNvSpPr/>
          <p:nvPr/>
        </p:nvSpPr>
        <p:spPr>
          <a:xfrm>
            <a:off x="2324649" y="1853279"/>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2"/>
          <p:cNvSpPr/>
          <p:nvPr/>
        </p:nvSpPr>
        <p:spPr>
          <a:xfrm flipH="1">
            <a:off x="3622452" y="2494809"/>
            <a:ext cx="452699" cy="267599"/>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4" name="Google Shape;1064;p42"/>
          <p:cNvCxnSpPr/>
          <p:nvPr/>
        </p:nvCxnSpPr>
        <p:spPr>
          <a:xfrm rot="10800000">
            <a:off x="2582625" y="2050625"/>
            <a:ext cx="0" cy="505800"/>
          </a:xfrm>
          <a:prstGeom prst="straightConnector1">
            <a:avLst/>
          </a:prstGeom>
          <a:noFill/>
          <a:ln w="9525" cap="flat" cmpd="sng">
            <a:solidFill>
              <a:srgbClr val="11FFFF"/>
            </a:solidFill>
            <a:prstDash val="solid"/>
            <a:round/>
            <a:headEnd type="none" w="med" len="med"/>
            <a:tailEnd type="none" w="med" len="med"/>
          </a:ln>
        </p:spPr>
      </p:cxnSp>
      <p:grpSp>
        <p:nvGrpSpPr>
          <p:cNvPr id="1065" name="Google Shape;1065;p42"/>
          <p:cNvGrpSpPr/>
          <p:nvPr/>
        </p:nvGrpSpPr>
        <p:grpSpPr>
          <a:xfrm>
            <a:off x="1472774" y="904157"/>
            <a:ext cx="6198450" cy="144004"/>
            <a:chOff x="1444799" y="904157"/>
            <a:chExt cx="6198450" cy="144004"/>
          </a:xfrm>
        </p:grpSpPr>
        <p:sp>
          <p:nvSpPr>
            <p:cNvPr id="1066" name="Google Shape;1066;p42"/>
            <p:cNvSpPr/>
            <p:nvPr/>
          </p:nvSpPr>
          <p:spPr>
            <a:xfrm>
              <a:off x="1523400" y="904157"/>
              <a:ext cx="6041242" cy="106100"/>
            </a:xfrm>
            <a:custGeom>
              <a:avLst/>
              <a:gdLst/>
              <a:ahLst/>
              <a:cxnLst/>
              <a:rect l="l" t="t" r="r" b="b"/>
              <a:pathLst>
                <a:path w="107195" h="6785" extrusionOk="0">
                  <a:moveTo>
                    <a:pt x="30398" y="0"/>
                  </a:moveTo>
                  <a:lnTo>
                    <a:pt x="27181" y="6727"/>
                  </a:lnTo>
                  <a:lnTo>
                    <a:pt x="0" y="6727"/>
                  </a:lnTo>
                  <a:lnTo>
                    <a:pt x="0" y="6784"/>
                  </a:lnTo>
                  <a:lnTo>
                    <a:pt x="27217" y="6784"/>
                  </a:lnTo>
                  <a:lnTo>
                    <a:pt x="30434" y="53"/>
                  </a:lnTo>
                  <a:lnTo>
                    <a:pt x="71874" y="53"/>
                  </a:lnTo>
                  <a:lnTo>
                    <a:pt x="75290" y="6771"/>
                  </a:lnTo>
                  <a:lnTo>
                    <a:pt x="75295" y="6784"/>
                  </a:lnTo>
                  <a:lnTo>
                    <a:pt x="107195" y="6784"/>
                  </a:lnTo>
                  <a:lnTo>
                    <a:pt x="107195" y="6727"/>
                  </a:lnTo>
                  <a:lnTo>
                    <a:pt x="75330" y="6727"/>
                  </a:lnTo>
                  <a:lnTo>
                    <a:pt x="71914" y="14"/>
                  </a:lnTo>
                  <a:lnTo>
                    <a:pt x="71905" y="0"/>
                  </a:lnTo>
                  <a:close/>
                </a:path>
              </a:pathLst>
            </a:custGeom>
            <a:solidFill>
              <a:srgbClr val="4DFFFF"/>
            </a:solid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2"/>
            <p:cNvSpPr/>
            <p:nvPr/>
          </p:nvSpPr>
          <p:spPr>
            <a:xfrm rot="-5400000">
              <a:off x="1444799" y="969561"/>
              <a:ext cx="78600" cy="78600"/>
            </a:xfrm>
            <a:prstGeom prst="rect">
              <a:avLst/>
            </a:prstGeom>
            <a:no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2"/>
            <p:cNvSpPr/>
            <p:nvPr/>
          </p:nvSpPr>
          <p:spPr>
            <a:xfrm rot="-5400000">
              <a:off x="7564649" y="969561"/>
              <a:ext cx="78600" cy="78600"/>
            </a:xfrm>
            <a:prstGeom prst="rect">
              <a:avLst/>
            </a:prstGeom>
            <a:no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42"/>
          <p:cNvSpPr txBox="1"/>
          <p:nvPr/>
        </p:nvSpPr>
        <p:spPr>
          <a:xfrm>
            <a:off x="3756129" y="934375"/>
            <a:ext cx="1403100" cy="34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800">
                <a:solidFill>
                  <a:srgbClr val="4DFFFF"/>
                </a:solidFill>
                <a:latin typeface="Teko Light"/>
                <a:ea typeface="Teko Light"/>
                <a:cs typeface="Teko Light"/>
                <a:sym typeface="Teko Light"/>
              </a:rPr>
              <a:t>New Weapon Types</a:t>
            </a:r>
            <a:endParaRPr sz="1800">
              <a:solidFill>
                <a:srgbClr val="4DFFFF"/>
              </a:solidFill>
              <a:latin typeface="Teko Light"/>
              <a:ea typeface="Teko Light"/>
              <a:cs typeface="Teko Light"/>
              <a:sym typeface="Teko Light"/>
            </a:endParaRPr>
          </a:p>
        </p:txBody>
      </p:sp>
      <p:sp>
        <p:nvSpPr>
          <p:cNvPr id="1070" name="Google Shape;1070;p42"/>
          <p:cNvSpPr txBox="1"/>
          <p:nvPr/>
        </p:nvSpPr>
        <p:spPr>
          <a:xfrm>
            <a:off x="2795650" y="1930317"/>
            <a:ext cx="1327800" cy="793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 sz="900">
                <a:solidFill>
                  <a:srgbClr val="FFFFFF"/>
                </a:solidFill>
                <a:latin typeface="Montserrat Light"/>
                <a:ea typeface="Montserrat Light"/>
                <a:cs typeface="Montserrat Light"/>
                <a:sym typeface="Montserrat Light"/>
              </a:rPr>
              <a:t>High energy lasers - multiple subtypes, each with its own </a:t>
            </a:r>
            <a:endParaRPr sz="900">
              <a:solidFill>
                <a:srgbClr val="FFFFFF"/>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None/>
            </a:pPr>
            <a:r>
              <a:rPr lang="es" sz="900">
                <a:solidFill>
                  <a:srgbClr val="FFFFFF"/>
                </a:solidFill>
                <a:latin typeface="Montserrat Light"/>
                <a:ea typeface="Montserrat Light"/>
                <a:cs typeface="Montserrat Light"/>
                <a:sym typeface="Montserrat Light"/>
              </a:rPr>
              <a:t>peculiaritie</a:t>
            </a:r>
            <a:r>
              <a:rPr lang="es" sz="900">
                <a:solidFill>
                  <a:srgbClr val="FFFFFF"/>
                </a:solidFill>
                <a:latin typeface="Montserrat"/>
                <a:ea typeface="Montserrat"/>
                <a:cs typeface="Montserrat"/>
                <a:sym typeface="Montserrat"/>
              </a:rPr>
              <a:t>s</a:t>
            </a:r>
            <a:endParaRPr sz="900">
              <a:solidFill>
                <a:srgbClr val="FFFFFF"/>
              </a:solidFill>
              <a:latin typeface="Montserrat"/>
              <a:ea typeface="Montserrat"/>
              <a:cs typeface="Montserrat"/>
              <a:sym typeface="Montserrat"/>
            </a:endParaRPr>
          </a:p>
        </p:txBody>
      </p:sp>
      <p:sp>
        <p:nvSpPr>
          <p:cNvPr id="1071" name="Google Shape;1071;p42"/>
          <p:cNvSpPr/>
          <p:nvPr/>
        </p:nvSpPr>
        <p:spPr>
          <a:xfrm>
            <a:off x="6101272" y="1628875"/>
            <a:ext cx="359072" cy="388151"/>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2"/>
          <p:cNvSpPr txBox="1">
            <a:spLocks noGrp="1"/>
          </p:cNvSpPr>
          <p:nvPr>
            <p:ph type="ctrTitle" idx="4294967295"/>
          </p:nvPr>
        </p:nvSpPr>
        <p:spPr>
          <a:xfrm>
            <a:off x="6148848" y="1551248"/>
            <a:ext cx="207300" cy="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3F3F3"/>
                </a:solidFill>
              </a:rPr>
              <a:t>2</a:t>
            </a:r>
            <a:endParaRPr sz="2400">
              <a:solidFill>
                <a:srgbClr val="F3F3F3"/>
              </a:solidFill>
            </a:endParaRPr>
          </a:p>
        </p:txBody>
      </p:sp>
      <p:sp>
        <p:nvSpPr>
          <p:cNvPr id="1073" name="Google Shape;1073;p42"/>
          <p:cNvSpPr/>
          <p:nvPr/>
        </p:nvSpPr>
        <p:spPr>
          <a:xfrm>
            <a:off x="6098688" y="1625895"/>
            <a:ext cx="364206" cy="393679"/>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7653996" y="1845768"/>
            <a:ext cx="452232" cy="245945"/>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6060671" y="1588273"/>
            <a:ext cx="440278" cy="469357"/>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5994524" y="1935344"/>
            <a:ext cx="44947" cy="29115"/>
          </a:xfrm>
          <a:custGeom>
            <a:avLst/>
            <a:gdLst/>
            <a:ahLst/>
            <a:cxnLst/>
            <a:rect l="l" t="t" r="r" b="b"/>
            <a:pathLst>
              <a:path w="1252" h="811" extrusionOk="0">
                <a:moveTo>
                  <a:pt x="1" y="0"/>
                </a:moveTo>
                <a:lnTo>
                  <a:pt x="1" y="334"/>
                </a:lnTo>
                <a:lnTo>
                  <a:pt x="1251" y="810"/>
                </a:lnTo>
                <a:lnTo>
                  <a:pt x="1251" y="477"/>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a:off x="5994524" y="1894312"/>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a:off x="5994524" y="1812677"/>
            <a:ext cx="44947" cy="29510"/>
          </a:xfrm>
          <a:custGeom>
            <a:avLst/>
            <a:gdLst/>
            <a:ahLst/>
            <a:cxnLst/>
            <a:rect l="l" t="t" r="r" b="b"/>
            <a:pathLst>
              <a:path w="1252" h="822"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a:off x="5994524" y="1853279"/>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2"/>
          <p:cNvSpPr/>
          <p:nvPr/>
        </p:nvSpPr>
        <p:spPr>
          <a:xfrm flipH="1">
            <a:off x="7688288" y="2571009"/>
            <a:ext cx="452699" cy="267599"/>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1" name="Google Shape;1081;p42"/>
          <p:cNvCxnSpPr/>
          <p:nvPr/>
        </p:nvCxnSpPr>
        <p:spPr>
          <a:xfrm rot="10800000">
            <a:off x="6252500" y="2050625"/>
            <a:ext cx="0" cy="505800"/>
          </a:xfrm>
          <a:prstGeom prst="straightConnector1">
            <a:avLst/>
          </a:prstGeom>
          <a:noFill/>
          <a:ln w="9525" cap="flat" cmpd="sng">
            <a:solidFill>
              <a:srgbClr val="11FFFF"/>
            </a:solidFill>
            <a:prstDash val="solid"/>
            <a:round/>
            <a:headEnd type="none" w="med" len="med"/>
            <a:tailEnd type="none" w="med" len="med"/>
          </a:ln>
        </p:spPr>
      </p:cxnSp>
      <p:sp>
        <p:nvSpPr>
          <p:cNvPr id="1082" name="Google Shape;1082;p42"/>
          <p:cNvSpPr/>
          <p:nvPr/>
        </p:nvSpPr>
        <p:spPr>
          <a:xfrm>
            <a:off x="2431397" y="3190725"/>
            <a:ext cx="359072" cy="388151"/>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txBox="1">
            <a:spLocks noGrp="1"/>
          </p:cNvSpPr>
          <p:nvPr>
            <p:ph type="ctrTitle" idx="4294967295"/>
          </p:nvPr>
        </p:nvSpPr>
        <p:spPr>
          <a:xfrm>
            <a:off x="2478973" y="3113098"/>
            <a:ext cx="207300" cy="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3F3F3"/>
                </a:solidFill>
              </a:rPr>
              <a:t>3</a:t>
            </a:r>
            <a:endParaRPr sz="2400">
              <a:solidFill>
                <a:srgbClr val="F3F3F3"/>
              </a:solidFill>
            </a:endParaRPr>
          </a:p>
        </p:txBody>
      </p:sp>
      <p:sp>
        <p:nvSpPr>
          <p:cNvPr id="1084" name="Google Shape;1084;p42"/>
          <p:cNvSpPr/>
          <p:nvPr/>
        </p:nvSpPr>
        <p:spPr>
          <a:xfrm>
            <a:off x="2428813" y="3187745"/>
            <a:ext cx="364206" cy="393679"/>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2"/>
          <p:cNvSpPr/>
          <p:nvPr/>
        </p:nvSpPr>
        <p:spPr>
          <a:xfrm>
            <a:off x="3622021" y="3407618"/>
            <a:ext cx="452232" cy="245945"/>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2390796" y="3150123"/>
            <a:ext cx="440278" cy="469357"/>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2324649" y="3497194"/>
            <a:ext cx="44947" cy="29115"/>
          </a:xfrm>
          <a:custGeom>
            <a:avLst/>
            <a:gdLst/>
            <a:ahLst/>
            <a:cxnLst/>
            <a:rect l="l" t="t" r="r" b="b"/>
            <a:pathLst>
              <a:path w="1252" h="811" extrusionOk="0">
                <a:moveTo>
                  <a:pt x="1" y="0"/>
                </a:moveTo>
                <a:lnTo>
                  <a:pt x="1" y="334"/>
                </a:lnTo>
                <a:lnTo>
                  <a:pt x="1251" y="810"/>
                </a:lnTo>
                <a:lnTo>
                  <a:pt x="1251" y="477"/>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2"/>
          <p:cNvSpPr/>
          <p:nvPr/>
        </p:nvSpPr>
        <p:spPr>
          <a:xfrm>
            <a:off x="2324649" y="3456162"/>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2"/>
          <p:cNvSpPr/>
          <p:nvPr/>
        </p:nvSpPr>
        <p:spPr>
          <a:xfrm>
            <a:off x="2324649" y="3374527"/>
            <a:ext cx="44947" cy="29510"/>
          </a:xfrm>
          <a:custGeom>
            <a:avLst/>
            <a:gdLst/>
            <a:ahLst/>
            <a:cxnLst/>
            <a:rect l="l" t="t" r="r" b="b"/>
            <a:pathLst>
              <a:path w="1252" h="822"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2"/>
          <p:cNvSpPr/>
          <p:nvPr/>
        </p:nvSpPr>
        <p:spPr>
          <a:xfrm>
            <a:off x="2324649" y="3415129"/>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2"/>
          <p:cNvSpPr/>
          <p:nvPr/>
        </p:nvSpPr>
        <p:spPr>
          <a:xfrm flipH="1">
            <a:off x="3622452" y="4056659"/>
            <a:ext cx="452699" cy="267599"/>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2" name="Google Shape;1092;p42"/>
          <p:cNvCxnSpPr/>
          <p:nvPr/>
        </p:nvCxnSpPr>
        <p:spPr>
          <a:xfrm rot="10800000">
            <a:off x="2582625" y="3612475"/>
            <a:ext cx="0" cy="505800"/>
          </a:xfrm>
          <a:prstGeom prst="straightConnector1">
            <a:avLst/>
          </a:prstGeom>
          <a:noFill/>
          <a:ln w="9525" cap="flat" cmpd="sng">
            <a:solidFill>
              <a:srgbClr val="11FFFF"/>
            </a:solidFill>
            <a:prstDash val="solid"/>
            <a:round/>
            <a:headEnd type="none" w="med" len="med"/>
            <a:tailEnd type="none" w="med" len="med"/>
          </a:ln>
        </p:spPr>
      </p:cxnSp>
      <p:sp>
        <p:nvSpPr>
          <p:cNvPr id="1093" name="Google Shape;1093;p42"/>
          <p:cNvSpPr/>
          <p:nvPr/>
        </p:nvSpPr>
        <p:spPr>
          <a:xfrm>
            <a:off x="6101272" y="3190725"/>
            <a:ext cx="359072" cy="388151"/>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2"/>
          <p:cNvSpPr txBox="1">
            <a:spLocks noGrp="1"/>
          </p:cNvSpPr>
          <p:nvPr>
            <p:ph type="ctrTitle" idx="4294967295"/>
          </p:nvPr>
        </p:nvSpPr>
        <p:spPr>
          <a:xfrm>
            <a:off x="6148848" y="3113098"/>
            <a:ext cx="207300" cy="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3F3F3"/>
                </a:solidFill>
              </a:rPr>
              <a:t>4</a:t>
            </a:r>
            <a:endParaRPr sz="2400">
              <a:solidFill>
                <a:srgbClr val="F3F3F3"/>
              </a:solidFill>
            </a:endParaRPr>
          </a:p>
        </p:txBody>
      </p:sp>
      <p:sp>
        <p:nvSpPr>
          <p:cNvPr id="1095" name="Google Shape;1095;p42"/>
          <p:cNvSpPr/>
          <p:nvPr/>
        </p:nvSpPr>
        <p:spPr>
          <a:xfrm>
            <a:off x="6098688" y="3187745"/>
            <a:ext cx="364206" cy="393679"/>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7291896" y="3407618"/>
            <a:ext cx="452232" cy="245945"/>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6060671" y="3150123"/>
            <a:ext cx="440278" cy="469357"/>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5994524" y="3497194"/>
            <a:ext cx="44947" cy="29115"/>
          </a:xfrm>
          <a:custGeom>
            <a:avLst/>
            <a:gdLst/>
            <a:ahLst/>
            <a:cxnLst/>
            <a:rect l="l" t="t" r="r" b="b"/>
            <a:pathLst>
              <a:path w="1252" h="811" extrusionOk="0">
                <a:moveTo>
                  <a:pt x="1" y="0"/>
                </a:moveTo>
                <a:lnTo>
                  <a:pt x="1" y="334"/>
                </a:lnTo>
                <a:lnTo>
                  <a:pt x="1251" y="810"/>
                </a:lnTo>
                <a:lnTo>
                  <a:pt x="1251" y="477"/>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5994524" y="3456162"/>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5994524" y="3374527"/>
            <a:ext cx="44947" cy="29510"/>
          </a:xfrm>
          <a:custGeom>
            <a:avLst/>
            <a:gdLst/>
            <a:ahLst/>
            <a:cxnLst/>
            <a:rect l="l" t="t" r="r" b="b"/>
            <a:pathLst>
              <a:path w="1252" h="822"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5994524" y="3415129"/>
            <a:ext cx="44947" cy="29546"/>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flipH="1">
            <a:off x="7292327" y="4056659"/>
            <a:ext cx="452699" cy="267599"/>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3" name="Google Shape;1103;p42"/>
          <p:cNvCxnSpPr/>
          <p:nvPr/>
        </p:nvCxnSpPr>
        <p:spPr>
          <a:xfrm rot="10800000">
            <a:off x="6252500" y="3612475"/>
            <a:ext cx="0" cy="505800"/>
          </a:xfrm>
          <a:prstGeom prst="straightConnector1">
            <a:avLst/>
          </a:prstGeom>
          <a:noFill/>
          <a:ln w="9525" cap="flat" cmpd="sng">
            <a:solidFill>
              <a:srgbClr val="11FFFF"/>
            </a:solidFill>
            <a:prstDash val="solid"/>
            <a:round/>
            <a:headEnd type="none" w="med" len="med"/>
            <a:tailEnd type="none" w="med" len="med"/>
          </a:ln>
        </p:spPr>
      </p:cxnSp>
      <p:sp>
        <p:nvSpPr>
          <p:cNvPr id="1104" name="Google Shape;1104;p42"/>
          <p:cNvSpPr txBox="1"/>
          <p:nvPr/>
        </p:nvSpPr>
        <p:spPr>
          <a:xfrm>
            <a:off x="6542925" y="1850975"/>
            <a:ext cx="1632000" cy="9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Tactical EMP weapons, both omni-directional “grenade” warheads and directional systems like CHAMP</a:t>
            </a:r>
            <a:endParaRPr sz="900">
              <a:solidFill>
                <a:srgbClr val="FFFFFF"/>
              </a:solidFill>
              <a:latin typeface="Montserrat"/>
              <a:ea typeface="Montserrat"/>
              <a:cs typeface="Montserrat"/>
              <a:sym typeface="Montserrat"/>
            </a:endParaRPr>
          </a:p>
        </p:txBody>
      </p:sp>
      <p:sp>
        <p:nvSpPr>
          <p:cNvPr id="1105" name="Google Shape;1105;p42"/>
          <p:cNvSpPr txBox="1"/>
          <p:nvPr/>
        </p:nvSpPr>
        <p:spPr>
          <a:xfrm>
            <a:off x="2793025" y="3642593"/>
            <a:ext cx="1632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Hypersonic Glide Vehicles</a:t>
            </a:r>
            <a:endParaRPr sz="900">
              <a:solidFill>
                <a:srgbClr val="FFFFFF"/>
              </a:solidFill>
              <a:latin typeface="Montserrat"/>
              <a:ea typeface="Montserrat"/>
              <a:cs typeface="Montserrat"/>
              <a:sym typeface="Montserrat"/>
            </a:endParaRPr>
          </a:p>
        </p:txBody>
      </p:sp>
      <p:sp>
        <p:nvSpPr>
          <p:cNvPr id="1106" name="Google Shape;1106;p42"/>
          <p:cNvSpPr txBox="1"/>
          <p:nvPr/>
        </p:nvSpPr>
        <p:spPr>
          <a:xfrm>
            <a:off x="6326202" y="3689625"/>
            <a:ext cx="1327800" cy="708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 sz="900">
                <a:solidFill>
                  <a:srgbClr val="FFFFFF"/>
                </a:solidFill>
                <a:latin typeface="Montserrat"/>
                <a:ea typeface="Montserrat"/>
                <a:cs typeface="Montserrat"/>
                <a:sym typeface="Montserrat"/>
              </a:rPr>
              <a:t>Railguns and HVPs</a:t>
            </a:r>
            <a:endParaRPr sz="900">
              <a:solidFill>
                <a:srgbClr val="FFFFFF"/>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p43"/>
          <p:cNvPicPr preferRelativeResize="0"/>
          <p:nvPr/>
        </p:nvPicPr>
        <p:blipFill rotWithShape="1">
          <a:blip r:embed="rId3">
            <a:alphaModFix/>
          </a:blip>
          <a:srcRect t="26809"/>
          <a:stretch/>
        </p:blipFill>
        <p:spPr>
          <a:xfrm>
            <a:off x="3095925" y="1806936"/>
            <a:ext cx="2937899" cy="1711976"/>
          </a:xfrm>
          <a:prstGeom prst="rect">
            <a:avLst/>
          </a:prstGeom>
          <a:noFill/>
          <a:ln>
            <a:noFill/>
          </a:ln>
        </p:spPr>
      </p:pic>
      <p:pic>
        <p:nvPicPr>
          <p:cNvPr id="1112" name="Google Shape;1112;p43"/>
          <p:cNvPicPr preferRelativeResize="0"/>
          <p:nvPr/>
        </p:nvPicPr>
        <p:blipFill rotWithShape="1">
          <a:blip r:embed="rId4">
            <a:alphaModFix/>
          </a:blip>
          <a:srcRect b="3753"/>
          <a:stretch/>
        </p:blipFill>
        <p:spPr>
          <a:xfrm>
            <a:off x="3095925" y="3587800"/>
            <a:ext cx="2937901" cy="867299"/>
          </a:xfrm>
          <a:prstGeom prst="rect">
            <a:avLst/>
          </a:prstGeom>
          <a:noFill/>
          <a:ln>
            <a:noFill/>
          </a:ln>
        </p:spPr>
      </p:pic>
      <p:sp>
        <p:nvSpPr>
          <p:cNvPr id="1113" name="Google Shape;1113;p43"/>
          <p:cNvSpPr/>
          <p:nvPr/>
        </p:nvSpPr>
        <p:spPr>
          <a:xfrm>
            <a:off x="3605929" y="3224315"/>
            <a:ext cx="106500" cy="963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3"/>
          <p:cNvSpPr/>
          <p:nvPr/>
        </p:nvSpPr>
        <p:spPr>
          <a:xfrm>
            <a:off x="5781480" y="2966521"/>
            <a:ext cx="106500" cy="963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3"/>
          <p:cNvSpPr/>
          <p:nvPr/>
        </p:nvSpPr>
        <p:spPr>
          <a:xfrm>
            <a:off x="5415179" y="1912690"/>
            <a:ext cx="106500" cy="963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6" name="Google Shape;1116;p43"/>
          <p:cNvCxnSpPr/>
          <p:nvPr/>
        </p:nvCxnSpPr>
        <p:spPr>
          <a:xfrm rot="10800000" flipH="1">
            <a:off x="5456879" y="1697330"/>
            <a:ext cx="1616400" cy="271200"/>
          </a:xfrm>
          <a:prstGeom prst="bentConnector3">
            <a:avLst>
              <a:gd name="adj1" fmla="val 50000"/>
            </a:avLst>
          </a:prstGeom>
          <a:noFill/>
          <a:ln w="9525" cap="flat" cmpd="sng">
            <a:solidFill>
              <a:srgbClr val="4DFFFF"/>
            </a:solidFill>
            <a:prstDash val="lgDash"/>
            <a:round/>
            <a:headEnd type="none" w="med" len="med"/>
            <a:tailEnd type="none" w="med" len="med"/>
          </a:ln>
        </p:spPr>
      </p:cxnSp>
      <p:cxnSp>
        <p:nvCxnSpPr>
          <p:cNvPr id="1117" name="Google Shape;1117;p43"/>
          <p:cNvCxnSpPr>
            <a:stCxn id="1114" idx="3"/>
          </p:cNvCxnSpPr>
          <p:nvPr/>
        </p:nvCxnSpPr>
        <p:spPr>
          <a:xfrm>
            <a:off x="5887980" y="3014671"/>
            <a:ext cx="744300" cy="363900"/>
          </a:xfrm>
          <a:prstGeom prst="bentConnector3">
            <a:avLst>
              <a:gd name="adj1" fmla="val 50000"/>
            </a:avLst>
          </a:prstGeom>
          <a:noFill/>
          <a:ln w="9525" cap="flat" cmpd="sng">
            <a:solidFill>
              <a:srgbClr val="4DFFFF"/>
            </a:solidFill>
            <a:prstDash val="lgDash"/>
            <a:round/>
            <a:headEnd type="none" w="med" len="med"/>
            <a:tailEnd type="none" w="med" len="med"/>
          </a:ln>
        </p:spPr>
      </p:cxnSp>
      <p:cxnSp>
        <p:nvCxnSpPr>
          <p:cNvPr id="1118" name="Google Shape;1118;p43"/>
          <p:cNvCxnSpPr/>
          <p:nvPr/>
        </p:nvCxnSpPr>
        <p:spPr>
          <a:xfrm rot="10800000">
            <a:off x="2274809" y="1636124"/>
            <a:ext cx="963600" cy="678300"/>
          </a:xfrm>
          <a:prstGeom prst="bentConnector3">
            <a:avLst>
              <a:gd name="adj1" fmla="val 50000"/>
            </a:avLst>
          </a:prstGeom>
          <a:noFill/>
          <a:ln w="9525" cap="flat" cmpd="sng">
            <a:solidFill>
              <a:srgbClr val="4DFFFF"/>
            </a:solidFill>
            <a:prstDash val="lgDash"/>
            <a:round/>
            <a:headEnd type="none" w="med" len="med"/>
            <a:tailEnd type="none" w="med" len="med"/>
          </a:ln>
        </p:spPr>
      </p:cxnSp>
      <p:cxnSp>
        <p:nvCxnSpPr>
          <p:cNvPr id="1119" name="Google Shape;1119;p43"/>
          <p:cNvCxnSpPr/>
          <p:nvPr/>
        </p:nvCxnSpPr>
        <p:spPr>
          <a:xfrm rot="10800000">
            <a:off x="1838904" y="3171590"/>
            <a:ext cx="1835400" cy="113400"/>
          </a:xfrm>
          <a:prstGeom prst="bentConnector3">
            <a:avLst>
              <a:gd name="adj1" fmla="val 50000"/>
            </a:avLst>
          </a:prstGeom>
          <a:noFill/>
          <a:ln w="9525" cap="flat" cmpd="sng">
            <a:solidFill>
              <a:srgbClr val="4DFFFF"/>
            </a:solidFill>
            <a:prstDash val="lgDash"/>
            <a:round/>
            <a:headEnd type="none" w="med" len="med"/>
            <a:tailEnd type="none" w="med" len="med"/>
          </a:ln>
        </p:spPr>
      </p:cxnSp>
      <p:sp>
        <p:nvSpPr>
          <p:cNvPr id="1120" name="Google Shape;1120;p43"/>
          <p:cNvSpPr/>
          <p:nvPr/>
        </p:nvSpPr>
        <p:spPr>
          <a:xfrm>
            <a:off x="3181370" y="2261127"/>
            <a:ext cx="106500" cy="963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43"/>
          <p:cNvGrpSpPr/>
          <p:nvPr/>
        </p:nvGrpSpPr>
        <p:grpSpPr>
          <a:xfrm>
            <a:off x="1396574" y="904157"/>
            <a:ext cx="6198450" cy="144004"/>
            <a:chOff x="1444799" y="904157"/>
            <a:chExt cx="6198450" cy="144004"/>
          </a:xfrm>
        </p:grpSpPr>
        <p:sp>
          <p:nvSpPr>
            <p:cNvPr id="1122" name="Google Shape;1122;p43"/>
            <p:cNvSpPr/>
            <p:nvPr/>
          </p:nvSpPr>
          <p:spPr>
            <a:xfrm>
              <a:off x="1523400" y="904157"/>
              <a:ext cx="6041242" cy="106100"/>
            </a:xfrm>
            <a:custGeom>
              <a:avLst/>
              <a:gdLst/>
              <a:ahLst/>
              <a:cxnLst/>
              <a:rect l="l" t="t" r="r" b="b"/>
              <a:pathLst>
                <a:path w="107195" h="6785" extrusionOk="0">
                  <a:moveTo>
                    <a:pt x="30398" y="0"/>
                  </a:moveTo>
                  <a:lnTo>
                    <a:pt x="27181" y="6727"/>
                  </a:lnTo>
                  <a:lnTo>
                    <a:pt x="0" y="6727"/>
                  </a:lnTo>
                  <a:lnTo>
                    <a:pt x="0" y="6784"/>
                  </a:lnTo>
                  <a:lnTo>
                    <a:pt x="27217" y="6784"/>
                  </a:lnTo>
                  <a:lnTo>
                    <a:pt x="30434" y="53"/>
                  </a:lnTo>
                  <a:lnTo>
                    <a:pt x="71874" y="53"/>
                  </a:lnTo>
                  <a:lnTo>
                    <a:pt x="75290" y="6771"/>
                  </a:lnTo>
                  <a:lnTo>
                    <a:pt x="75295" y="6784"/>
                  </a:lnTo>
                  <a:lnTo>
                    <a:pt x="107195" y="6784"/>
                  </a:lnTo>
                  <a:lnTo>
                    <a:pt x="107195" y="6727"/>
                  </a:lnTo>
                  <a:lnTo>
                    <a:pt x="75330" y="6727"/>
                  </a:lnTo>
                  <a:lnTo>
                    <a:pt x="71914" y="14"/>
                  </a:lnTo>
                  <a:lnTo>
                    <a:pt x="71905" y="0"/>
                  </a:lnTo>
                  <a:close/>
                </a:path>
              </a:pathLst>
            </a:custGeom>
            <a:solidFill>
              <a:srgbClr val="4DFFFF"/>
            </a:solid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3"/>
            <p:cNvSpPr/>
            <p:nvPr/>
          </p:nvSpPr>
          <p:spPr>
            <a:xfrm rot="-5400000">
              <a:off x="1444799" y="969561"/>
              <a:ext cx="78600" cy="78600"/>
            </a:xfrm>
            <a:prstGeom prst="rect">
              <a:avLst/>
            </a:prstGeom>
            <a:no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3"/>
            <p:cNvSpPr/>
            <p:nvPr/>
          </p:nvSpPr>
          <p:spPr>
            <a:xfrm rot="-5400000">
              <a:off x="7564649" y="969561"/>
              <a:ext cx="78600" cy="78600"/>
            </a:xfrm>
            <a:prstGeom prst="rect">
              <a:avLst/>
            </a:prstGeom>
            <a:no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5" name="Google Shape;1125;p43"/>
          <p:cNvSpPr txBox="1"/>
          <p:nvPr/>
        </p:nvSpPr>
        <p:spPr>
          <a:xfrm>
            <a:off x="2812344" y="159450"/>
            <a:ext cx="3440400" cy="79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2800">
                <a:solidFill>
                  <a:schemeClr val="lt1"/>
                </a:solidFill>
                <a:latin typeface="Teko"/>
                <a:ea typeface="Teko"/>
                <a:cs typeface="Teko"/>
                <a:sym typeface="Teko"/>
              </a:rPr>
              <a:t>LUA SCRIPTING &amp; PLUGIN API</a:t>
            </a:r>
            <a:endParaRPr sz="2800">
              <a:solidFill>
                <a:schemeClr val="lt1"/>
              </a:solidFill>
              <a:latin typeface="Teko"/>
              <a:ea typeface="Teko"/>
              <a:cs typeface="Teko"/>
              <a:sym typeface="Teko"/>
            </a:endParaRPr>
          </a:p>
        </p:txBody>
      </p:sp>
      <p:sp>
        <p:nvSpPr>
          <p:cNvPr id="1126" name="Google Shape;1126;p43"/>
          <p:cNvSpPr txBox="1"/>
          <p:nvPr/>
        </p:nvSpPr>
        <p:spPr>
          <a:xfrm>
            <a:off x="3287875" y="926564"/>
            <a:ext cx="2233800" cy="42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800">
                <a:solidFill>
                  <a:srgbClr val="4DFFFF"/>
                </a:solidFill>
                <a:latin typeface="Teko Light"/>
                <a:ea typeface="Teko Light"/>
                <a:cs typeface="Teko Light"/>
                <a:sym typeface="Teko Light"/>
              </a:rPr>
              <a:t>Go beyond the graphical interface</a:t>
            </a:r>
            <a:endParaRPr sz="1800">
              <a:solidFill>
                <a:srgbClr val="4DFFFF"/>
              </a:solidFill>
              <a:latin typeface="Teko Light"/>
              <a:ea typeface="Teko Light"/>
              <a:cs typeface="Teko Light"/>
              <a:sym typeface="Teko Light"/>
            </a:endParaRPr>
          </a:p>
        </p:txBody>
      </p:sp>
      <p:sp>
        <p:nvSpPr>
          <p:cNvPr id="1127" name="Google Shape;1127;p43"/>
          <p:cNvSpPr txBox="1"/>
          <p:nvPr/>
        </p:nvSpPr>
        <p:spPr>
          <a:xfrm>
            <a:off x="1081775" y="1697325"/>
            <a:ext cx="1699500" cy="8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solidFill>
                  <a:srgbClr val="FFFFFF"/>
                </a:solidFill>
                <a:latin typeface="Montserrat"/>
                <a:ea typeface="Montserrat"/>
                <a:cs typeface="Montserrat"/>
                <a:sym typeface="Montserrat"/>
              </a:rPr>
              <a:t>Built-in Lua console provides direct access to the internals of the running simulation</a:t>
            </a:r>
            <a:endParaRPr sz="1000">
              <a:solidFill>
                <a:srgbClr val="FFFFFF"/>
              </a:solidFill>
              <a:latin typeface="Montserrat"/>
              <a:ea typeface="Montserrat"/>
              <a:cs typeface="Montserrat"/>
              <a:sym typeface="Montserrat"/>
            </a:endParaRPr>
          </a:p>
        </p:txBody>
      </p:sp>
      <p:sp>
        <p:nvSpPr>
          <p:cNvPr id="1128" name="Google Shape;1128;p43"/>
          <p:cNvSpPr txBox="1"/>
          <p:nvPr/>
        </p:nvSpPr>
        <p:spPr>
          <a:xfrm>
            <a:off x="1104275" y="3285000"/>
            <a:ext cx="1654500" cy="100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000">
                <a:solidFill>
                  <a:srgbClr val="FFFFFF"/>
                </a:solidFill>
                <a:latin typeface="Montserrat"/>
                <a:ea typeface="Montserrat"/>
                <a:cs typeface="Montserrat"/>
                <a:sym typeface="Montserrat"/>
              </a:rPr>
              <a:t>Script commands can be either human- or machine-driven</a:t>
            </a:r>
            <a:endParaRPr sz="1000">
              <a:solidFill>
                <a:srgbClr val="FFFFFF"/>
              </a:solidFill>
              <a:latin typeface="Montserrat"/>
              <a:ea typeface="Montserrat"/>
              <a:cs typeface="Montserrat"/>
              <a:sym typeface="Montserrat"/>
            </a:endParaRPr>
          </a:p>
          <a:p>
            <a:pPr marL="0" lvl="0" indent="0" algn="l" rtl="0">
              <a:lnSpc>
                <a:spcPct val="100000"/>
              </a:lnSpc>
              <a:spcBef>
                <a:spcPts val="0"/>
              </a:spcBef>
              <a:spcAft>
                <a:spcPts val="0"/>
              </a:spcAft>
              <a:buNone/>
            </a:pPr>
            <a:r>
              <a:rPr lang="es" sz="1000">
                <a:solidFill>
                  <a:srgbClr val="FFFFFF"/>
                </a:solidFill>
                <a:latin typeface="Montserrat"/>
                <a:ea typeface="Montserrat"/>
                <a:cs typeface="Montserrat"/>
                <a:sym typeface="Montserrat"/>
              </a:rPr>
              <a:t>(HAL or WOPR/Joshua as adversary!)</a:t>
            </a:r>
            <a:endParaRPr sz="1000">
              <a:solidFill>
                <a:srgbClr val="FFFFFF"/>
              </a:solidFill>
              <a:latin typeface="Montserrat"/>
              <a:ea typeface="Montserrat"/>
              <a:cs typeface="Montserrat"/>
              <a:sym typeface="Montserrat"/>
            </a:endParaRPr>
          </a:p>
        </p:txBody>
      </p:sp>
      <p:sp>
        <p:nvSpPr>
          <p:cNvPr id="1129" name="Google Shape;1129;p43"/>
          <p:cNvSpPr txBox="1"/>
          <p:nvPr/>
        </p:nvSpPr>
        <p:spPr>
          <a:xfrm>
            <a:off x="6423750" y="1806925"/>
            <a:ext cx="1759500" cy="10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solidFill>
                  <a:srgbClr val="FFFFFF"/>
                </a:solidFill>
                <a:latin typeface="Montserrat"/>
                <a:ea typeface="Montserrat"/>
                <a:cs typeface="Montserrat"/>
                <a:sym typeface="Montserrat"/>
              </a:rPr>
              <a:t>TCP/IP socket </a:t>
            </a:r>
            <a:endParaRPr sz="1000">
              <a:solidFill>
                <a:srgbClr val="FFFFFF"/>
              </a:solidFill>
              <a:latin typeface="Montserrat"/>
              <a:ea typeface="Montserrat"/>
              <a:cs typeface="Montserrat"/>
              <a:sym typeface="Montserrat"/>
            </a:endParaRPr>
          </a:p>
          <a:p>
            <a:pPr marL="0" lvl="0" indent="0" algn="l" rtl="0">
              <a:spcBef>
                <a:spcPts val="0"/>
              </a:spcBef>
              <a:spcAft>
                <a:spcPts val="0"/>
              </a:spcAft>
              <a:buNone/>
            </a:pPr>
            <a:r>
              <a:rPr lang="es" sz="1000">
                <a:solidFill>
                  <a:srgbClr val="FFFFFF"/>
                </a:solidFill>
                <a:latin typeface="Montserrat"/>
                <a:ea typeface="Montserrat"/>
                <a:cs typeface="Montserrat"/>
                <a:sym typeface="Montserrat"/>
              </a:rPr>
              <a:t>access to Lua API – remote-control Command from any external console or application</a:t>
            </a:r>
            <a:endParaRPr sz="1000">
              <a:solidFill>
                <a:srgbClr val="FFFFFF"/>
              </a:solidFill>
              <a:latin typeface="Montserrat"/>
              <a:ea typeface="Montserrat"/>
              <a:cs typeface="Montserrat"/>
              <a:sym typeface="Montserrat"/>
            </a:endParaRPr>
          </a:p>
        </p:txBody>
      </p:sp>
      <p:sp>
        <p:nvSpPr>
          <p:cNvPr id="1130" name="Google Shape;1130;p43"/>
          <p:cNvSpPr txBox="1"/>
          <p:nvPr/>
        </p:nvSpPr>
        <p:spPr>
          <a:xfrm>
            <a:off x="6247650" y="3460351"/>
            <a:ext cx="1759500" cy="9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solidFill>
                  <a:srgbClr val="FFFFFF"/>
                </a:solidFill>
                <a:latin typeface="Montserrat"/>
                <a:ea typeface="Montserrat"/>
                <a:cs typeface="Montserrat"/>
                <a:sym typeface="Montserrat"/>
              </a:rPr>
              <a:t>Lua I/O (optional) – use any of Lua’s built-in input/output abilities to facilitate information import &amp; export</a:t>
            </a:r>
            <a:endParaRPr sz="1000">
              <a:solidFill>
                <a:srgbClr val="FFFF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44"/>
          <p:cNvSpPr/>
          <p:nvPr/>
        </p:nvSpPr>
        <p:spPr>
          <a:xfrm>
            <a:off x="5653901" y="826278"/>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4"/>
          <p:cNvSpPr/>
          <p:nvPr/>
        </p:nvSpPr>
        <p:spPr>
          <a:xfrm>
            <a:off x="6217244" y="827607"/>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44"/>
          <p:cNvGrpSpPr/>
          <p:nvPr/>
        </p:nvGrpSpPr>
        <p:grpSpPr>
          <a:xfrm>
            <a:off x="2488366" y="840250"/>
            <a:ext cx="742281" cy="402343"/>
            <a:chOff x="2408678" y="937114"/>
            <a:chExt cx="742281" cy="402343"/>
          </a:xfrm>
        </p:grpSpPr>
        <p:sp>
          <p:nvSpPr>
            <p:cNvPr id="1138" name="Google Shape;1138;p44"/>
            <p:cNvSpPr/>
            <p:nvPr/>
          </p:nvSpPr>
          <p:spPr>
            <a:xfrm flipH="1">
              <a:off x="2470699" y="93711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4"/>
            <p:cNvSpPr/>
            <p:nvPr/>
          </p:nvSpPr>
          <p:spPr>
            <a:xfrm flipH="1">
              <a:off x="2408678" y="93844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0" name="Google Shape;1140;p44"/>
          <p:cNvSpPr/>
          <p:nvPr/>
        </p:nvSpPr>
        <p:spPr>
          <a:xfrm>
            <a:off x="7655251" y="16541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4"/>
          <p:cNvSpPr/>
          <p:nvPr/>
        </p:nvSpPr>
        <p:spPr>
          <a:xfrm>
            <a:off x="7655251" y="27238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4"/>
          <p:cNvSpPr/>
          <p:nvPr/>
        </p:nvSpPr>
        <p:spPr>
          <a:xfrm>
            <a:off x="7655251" y="3560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3" name="Google Shape;1143;p44"/>
          <p:cNvCxnSpPr/>
          <p:nvPr/>
        </p:nvCxnSpPr>
        <p:spPr>
          <a:xfrm>
            <a:off x="8229600" y="1946875"/>
            <a:ext cx="1371600" cy="0"/>
          </a:xfrm>
          <a:prstGeom prst="straightConnector1">
            <a:avLst/>
          </a:prstGeom>
          <a:noFill/>
          <a:ln w="9525" cap="flat" cmpd="sng">
            <a:solidFill>
              <a:srgbClr val="11FFFF"/>
            </a:solidFill>
            <a:prstDash val="solid"/>
            <a:round/>
            <a:headEnd type="none" w="med" len="med"/>
            <a:tailEnd type="none" w="med" len="med"/>
          </a:ln>
        </p:spPr>
      </p:cxnSp>
      <p:cxnSp>
        <p:nvCxnSpPr>
          <p:cNvPr id="1144" name="Google Shape;1144;p44"/>
          <p:cNvCxnSpPr/>
          <p:nvPr/>
        </p:nvCxnSpPr>
        <p:spPr>
          <a:xfrm>
            <a:off x="8229600" y="3012375"/>
            <a:ext cx="1371600" cy="0"/>
          </a:xfrm>
          <a:prstGeom prst="straightConnector1">
            <a:avLst/>
          </a:prstGeom>
          <a:noFill/>
          <a:ln w="9525" cap="flat" cmpd="sng">
            <a:solidFill>
              <a:srgbClr val="11FFFF"/>
            </a:solidFill>
            <a:prstDash val="solid"/>
            <a:round/>
            <a:headEnd type="none" w="med" len="med"/>
            <a:tailEnd type="none" w="med" len="med"/>
          </a:ln>
        </p:spPr>
      </p:cxnSp>
      <p:cxnSp>
        <p:nvCxnSpPr>
          <p:cNvPr id="1145" name="Google Shape;1145;p44"/>
          <p:cNvCxnSpPr/>
          <p:nvPr/>
        </p:nvCxnSpPr>
        <p:spPr>
          <a:xfrm>
            <a:off x="8229600" y="3849275"/>
            <a:ext cx="1371600" cy="0"/>
          </a:xfrm>
          <a:prstGeom prst="straightConnector1">
            <a:avLst/>
          </a:prstGeom>
          <a:noFill/>
          <a:ln w="9525" cap="flat" cmpd="sng">
            <a:solidFill>
              <a:srgbClr val="11FFFF"/>
            </a:solidFill>
            <a:prstDash val="solid"/>
            <a:round/>
            <a:headEnd type="none" w="med" len="med"/>
            <a:tailEnd type="none" w="med" len="med"/>
          </a:ln>
        </p:spPr>
      </p:cxnSp>
      <p:sp>
        <p:nvSpPr>
          <p:cNvPr id="1146" name="Google Shape;1146;p44"/>
          <p:cNvSpPr txBox="1"/>
          <p:nvPr/>
        </p:nvSpPr>
        <p:spPr>
          <a:xfrm>
            <a:off x="1059025" y="1683770"/>
            <a:ext cx="1724700" cy="730500"/>
          </a:xfrm>
          <a:prstGeom prst="rect">
            <a:avLst/>
          </a:prstGeom>
          <a:noFill/>
          <a:ln>
            <a:noFill/>
          </a:ln>
        </p:spPr>
        <p:txBody>
          <a:bodyPr spcFirstLastPara="1" wrap="square" lIns="0" tIns="6350" rIns="0" bIns="0" anchor="b" anchorCtr="0">
            <a:noAutofit/>
          </a:bodyPr>
          <a:lstStyle/>
          <a:p>
            <a:pPr marL="0" lvl="0" indent="0" algn="l" rtl="0">
              <a:lnSpc>
                <a:spcPct val="115000"/>
              </a:lnSpc>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Join existing distributed simulations through DIS</a:t>
            </a:r>
            <a:endParaRPr sz="9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(v6 &amp; v7 support)</a:t>
            </a:r>
            <a:endParaRPr sz="9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endParaRPr sz="900">
              <a:solidFill>
                <a:srgbClr val="FFFFFF"/>
              </a:solidFill>
              <a:latin typeface="Montserrat"/>
              <a:ea typeface="Montserrat"/>
              <a:cs typeface="Montserrat"/>
              <a:sym typeface="Montserrat"/>
            </a:endParaRPr>
          </a:p>
        </p:txBody>
      </p:sp>
      <p:grpSp>
        <p:nvGrpSpPr>
          <p:cNvPr id="1147" name="Google Shape;1147;p44"/>
          <p:cNvGrpSpPr/>
          <p:nvPr/>
        </p:nvGrpSpPr>
        <p:grpSpPr>
          <a:xfrm flipH="1">
            <a:off x="-533399" y="1654160"/>
            <a:ext cx="1945949" cy="344692"/>
            <a:chOff x="2014501" y="1882760"/>
            <a:chExt cx="1945949" cy="344692"/>
          </a:xfrm>
        </p:grpSpPr>
        <p:sp>
          <p:nvSpPr>
            <p:cNvPr id="1148" name="Google Shape;1148;p44"/>
            <p:cNvSpPr/>
            <p:nvPr/>
          </p:nvSpPr>
          <p:spPr>
            <a:xfrm>
              <a:off x="2014501" y="18827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9" name="Google Shape;1149;p44"/>
            <p:cNvCxnSpPr/>
            <p:nvPr/>
          </p:nvCxnSpPr>
          <p:spPr>
            <a:xfrm>
              <a:off x="2588850" y="2175475"/>
              <a:ext cx="1371600" cy="0"/>
            </a:xfrm>
            <a:prstGeom prst="straightConnector1">
              <a:avLst/>
            </a:prstGeom>
            <a:noFill/>
            <a:ln w="9525" cap="flat" cmpd="sng">
              <a:solidFill>
                <a:srgbClr val="11FFFF"/>
              </a:solidFill>
              <a:prstDash val="solid"/>
              <a:round/>
              <a:headEnd type="none" w="med" len="med"/>
              <a:tailEnd type="none" w="med" len="med"/>
            </a:ln>
          </p:spPr>
        </p:cxnSp>
      </p:grpSp>
      <p:grpSp>
        <p:nvGrpSpPr>
          <p:cNvPr id="1150" name="Google Shape;1150;p44"/>
          <p:cNvGrpSpPr/>
          <p:nvPr/>
        </p:nvGrpSpPr>
        <p:grpSpPr>
          <a:xfrm flipH="1">
            <a:off x="-533399" y="2571460"/>
            <a:ext cx="1945949" cy="344692"/>
            <a:chOff x="2014501" y="2876260"/>
            <a:chExt cx="1945949" cy="344692"/>
          </a:xfrm>
        </p:grpSpPr>
        <p:sp>
          <p:nvSpPr>
            <p:cNvPr id="1151" name="Google Shape;1151;p44"/>
            <p:cNvSpPr/>
            <p:nvPr/>
          </p:nvSpPr>
          <p:spPr>
            <a:xfrm>
              <a:off x="2014501" y="28762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2" name="Google Shape;1152;p44"/>
            <p:cNvCxnSpPr/>
            <p:nvPr/>
          </p:nvCxnSpPr>
          <p:spPr>
            <a:xfrm>
              <a:off x="2588850" y="3164775"/>
              <a:ext cx="1371600" cy="0"/>
            </a:xfrm>
            <a:prstGeom prst="straightConnector1">
              <a:avLst/>
            </a:prstGeom>
            <a:noFill/>
            <a:ln w="9525" cap="flat" cmpd="sng">
              <a:solidFill>
                <a:srgbClr val="11FFFF"/>
              </a:solidFill>
              <a:prstDash val="solid"/>
              <a:round/>
              <a:headEnd type="none" w="med" len="med"/>
              <a:tailEnd type="none" w="med" len="med"/>
            </a:ln>
          </p:spPr>
        </p:cxnSp>
      </p:grpSp>
      <p:sp>
        <p:nvSpPr>
          <p:cNvPr id="1153" name="Google Shape;1153;p44"/>
          <p:cNvSpPr txBox="1"/>
          <p:nvPr/>
        </p:nvSpPr>
        <p:spPr>
          <a:xfrm>
            <a:off x="989150" y="2651350"/>
            <a:ext cx="2202300" cy="61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Complete  import/export of scenario state via XML: </a:t>
            </a:r>
            <a:endParaRPr sz="9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allows changes to everything</a:t>
            </a:r>
            <a:endParaRPr sz="900">
              <a:solidFill>
                <a:srgbClr val="FFFFFF"/>
              </a:solidFill>
              <a:latin typeface="Montserrat"/>
              <a:ea typeface="Montserrat"/>
              <a:cs typeface="Montserrat"/>
              <a:sym typeface="Montserrat"/>
            </a:endParaRPr>
          </a:p>
        </p:txBody>
      </p:sp>
      <p:sp>
        <p:nvSpPr>
          <p:cNvPr id="1154" name="Google Shape;1154;p44"/>
          <p:cNvSpPr txBox="1"/>
          <p:nvPr/>
        </p:nvSpPr>
        <p:spPr>
          <a:xfrm>
            <a:off x="6137300" y="1721175"/>
            <a:ext cx="1946100" cy="730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 sz="900">
                <a:solidFill>
                  <a:srgbClr val="FFFFFF"/>
                </a:solidFill>
                <a:latin typeface="Montserrat"/>
                <a:ea typeface="Montserrat"/>
                <a:cs typeface="Montserrat"/>
                <a:sym typeface="Montserrat"/>
              </a:rPr>
              <a:t>TCP/IP socket access to Lua API – remote-control Command from any external console or application</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a:ea typeface="Montserrat"/>
              <a:cs typeface="Montserrat"/>
              <a:sym typeface="Montserrat"/>
            </a:endParaRPr>
          </a:p>
        </p:txBody>
      </p:sp>
      <p:sp>
        <p:nvSpPr>
          <p:cNvPr id="1155" name="Google Shape;1155;p44"/>
          <p:cNvSpPr txBox="1"/>
          <p:nvPr/>
        </p:nvSpPr>
        <p:spPr>
          <a:xfrm>
            <a:off x="6280400" y="2803750"/>
            <a:ext cx="1803000" cy="523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 sz="900">
                <a:solidFill>
                  <a:srgbClr val="FFFFFF"/>
                </a:solidFill>
                <a:latin typeface="Montserrat"/>
                <a:ea typeface="Montserrat"/>
                <a:cs typeface="Montserrat"/>
                <a:sym typeface="Montserrat"/>
              </a:rPr>
              <a:t>Mechanics Overrides: Use your siloed data &amp; models directly inside Command</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a:ea typeface="Montserrat"/>
              <a:cs typeface="Montserrat"/>
              <a:sym typeface="Montserrat"/>
            </a:endParaRPr>
          </a:p>
        </p:txBody>
      </p:sp>
      <p:sp>
        <p:nvSpPr>
          <p:cNvPr id="1156" name="Google Shape;1156;p44"/>
          <p:cNvSpPr txBox="1"/>
          <p:nvPr/>
        </p:nvSpPr>
        <p:spPr>
          <a:xfrm>
            <a:off x="6018625" y="3679625"/>
            <a:ext cx="2095500" cy="523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s" sz="900">
                <a:solidFill>
                  <a:srgbClr val="FFFFFF"/>
                </a:solidFill>
                <a:latin typeface="Montserrat"/>
                <a:ea typeface="Montserrat"/>
                <a:cs typeface="Montserrat"/>
                <a:sym typeface="Montserrat"/>
              </a:rPr>
              <a:t>Future Growth: HLA, CIGI, </a:t>
            </a:r>
            <a:endParaRPr sz="900">
              <a:solidFill>
                <a:srgbClr val="FFFFFF"/>
              </a:solidFill>
              <a:latin typeface="Montserrat"/>
              <a:ea typeface="Montserrat"/>
              <a:cs typeface="Montserrat"/>
              <a:sym typeface="Montserrat"/>
            </a:endParaRPr>
          </a:p>
          <a:p>
            <a:pPr marL="0" lvl="0" indent="0" algn="r" rtl="0">
              <a:lnSpc>
                <a:spcPct val="115000"/>
              </a:lnSpc>
              <a:spcBef>
                <a:spcPts val="0"/>
              </a:spcBef>
              <a:spcAft>
                <a:spcPts val="0"/>
              </a:spcAft>
              <a:buNone/>
            </a:pPr>
            <a:r>
              <a:rPr lang="es" sz="900">
                <a:solidFill>
                  <a:srgbClr val="FFFFFF"/>
                </a:solidFill>
                <a:latin typeface="Montserrat"/>
                <a:ea typeface="Montserrat"/>
                <a:cs typeface="Montserrat"/>
                <a:sym typeface="Montserrat"/>
              </a:rPr>
              <a:t>other</a:t>
            </a:r>
            <a:endParaRPr sz="9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a:ea typeface="Montserrat"/>
              <a:cs typeface="Montserrat"/>
              <a:sym typeface="Montserrat"/>
            </a:endParaRPr>
          </a:p>
        </p:txBody>
      </p:sp>
      <p:grpSp>
        <p:nvGrpSpPr>
          <p:cNvPr id="1157" name="Google Shape;1157;p44"/>
          <p:cNvGrpSpPr/>
          <p:nvPr/>
        </p:nvGrpSpPr>
        <p:grpSpPr>
          <a:xfrm flipH="1">
            <a:off x="-533399" y="3560760"/>
            <a:ext cx="1945949" cy="344692"/>
            <a:chOff x="2014501" y="2876260"/>
            <a:chExt cx="1945949" cy="344692"/>
          </a:xfrm>
        </p:grpSpPr>
        <p:sp>
          <p:nvSpPr>
            <p:cNvPr id="1158" name="Google Shape;1158;p44"/>
            <p:cNvSpPr/>
            <p:nvPr/>
          </p:nvSpPr>
          <p:spPr>
            <a:xfrm>
              <a:off x="2014501" y="2876260"/>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9" name="Google Shape;1159;p44"/>
            <p:cNvCxnSpPr/>
            <p:nvPr/>
          </p:nvCxnSpPr>
          <p:spPr>
            <a:xfrm>
              <a:off x="2588850" y="3164775"/>
              <a:ext cx="1371600" cy="0"/>
            </a:xfrm>
            <a:prstGeom prst="straightConnector1">
              <a:avLst/>
            </a:prstGeom>
            <a:noFill/>
            <a:ln w="9525" cap="flat" cmpd="sng">
              <a:solidFill>
                <a:srgbClr val="11FFFF"/>
              </a:solidFill>
              <a:prstDash val="solid"/>
              <a:round/>
              <a:headEnd type="none" w="med" len="med"/>
              <a:tailEnd type="none" w="med" len="med"/>
            </a:ln>
          </p:spPr>
        </p:cxnSp>
      </p:grpSp>
      <p:sp>
        <p:nvSpPr>
          <p:cNvPr id="1160" name="Google Shape;1160;p44"/>
          <p:cNvSpPr txBox="1"/>
          <p:nvPr/>
        </p:nvSpPr>
        <p:spPr>
          <a:xfrm>
            <a:off x="989150" y="3640650"/>
            <a:ext cx="2202300" cy="82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Rich event-export framework </a:t>
            </a:r>
            <a:endParaRPr sz="90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to output data to other existing systems</a:t>
            </a:r>
            <a:endParaRPr sz="900">
              <a:solidFill>
                <a:srgbClr val="FFFFFF"/>
              </a:solidFill>
              <a:latin typeface="Montserrat"/>
              <a:ea typeface="Montserrat"/>
              <a:cs typeface="Montserrat"/>
              <a:sym typeface="Montserrat"/>
            </a:endParaRPr>
          </a:p>
        </p:txBody>
      </p:sp>
      <p:sp>
        <p:nvSpPr>
          <p:cNvPr id="1161" name="Google Shape;1161;p44"/>
          <p:cNvSpPr txBox="1"/>
          <p:nvPr/>
        </p:nvSpPr>
        <p:spPr>
          <a:xfrm>
            <a:off x="2140089" y="267899"/>
            <a:ext cx="4514700" cy="5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FFFFF"/>
                </a:solidFill>
                <a:latin typeface="Teko"/>
                <a:ea typeface="Teko"/>
                <a:cs typeface="Teko"/>
                <a:sym typeface="Teko"/>
              </a:rPr>
              <a:t>INTER-SIMULATION CONNECTIVITY &amp; INTEGRATION</a:t>
            </a:r>
            <a:endParaRPr sz="2400">
              <a:solidFill>
                <a:srgbClr val="FFFFFF"/>
              </a:solidFill>
              <a:latin typeface="Teko"/>
              <a:ea typeface="Teko"/>
              <a:cs typeface="Teko"/>
              <a:sym typeface="Teko"/>
            </a:endParaRPr>
          </a:p>
        </p:txBody>
      </p:sp>
      <p:sp>
        <p:nvSpPr>
          <p:cNvPr id="1162" name="Google Shape;1162;p44"/>
          <p:cNvSpPr txBox="1"/>
          <p:nvPr/>
        </p:nvSpPr>
        <p:spPr>
          <a:xfrm>
            <a:off x="3476313" y="802814"/>
            <a:ext cx="2036400" cy="523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800">
                <a:solidFill>
                  <a:srgbClr val="4DFFFF"/>
                </a:solidFill>
                <a:latin typeface="Teko Light"/>
                <a:ea typeface="Teko Light"/>
                <a:cs typeface="Teko Light"/>
                <a:sym typeface="Teko Light"/>
              </a:rPr>
              <a:t>Talks to what you already use</a:t>
            </a:r>
            <a:endParaRPr sz="1800">
              <a:solidFill>
                <a:srgbClr val="4DFFFF"/>
              </a:solidFill>
              <a:latin typeface="Teko Light"/>
              <a:ea typeface="Teko Light"/>
              <a:cs typeface="Teko Light"/>
              <a:sym typeface="Teko Light"/>
            </a:endParaRPr>
          </a:p>
        </p:txBody>
      </p:sp>
      <p:pic>
        <p:nvPicPr>
          <p:cNvPr id="1163" name="Google Shape;1163;p44"/>
          <p:cNvPicPr preferRelativeResize="0"/>
          <p:nvPr/>
        </p:nvPicPr>
        <p:blipFill rotWithShape="1">
          <a:blip r:embed="rId3">
            <a:alphaModFix/>
          </a:blip>
          <a:srcRect l="1700" t="5170" b="64487"/>
          <a:stretch/>
        </p:blipFill>
        <p:spPr>
          <a:xfrm>
            <a:off x="3410652" y="1400840"/>
            <a:ext cx="2295475" cy="722910"/>
          </a:xfrm>
          <a:prstGeom prst="rect">
            <a:avLst/>
          </a:prstGeom>
          <a:noFill/>
          <a:ln>
            <a:noFill/>
          </a:ln>
        </p:spPr>
      </p:pic>
      <p:pic>
        <p:nvPicPr>
          <p:cNvPr id="1164" name="Google Shape;1164;p44"/>
          <p:cNvPicPr preferRelativeResize="0"/>
          <p:nvPr/>
        </p:nvPicPr>
        <p:blipFill rotWithShape="1">
          <a:blip r:embed="rId4">
            <a:alphaModFix/>
          </a:blip>
          <a:srcRect b="5285"/>
          <a:stretch/>
        </p:blipFill>
        <p:spPr>
          <a:xfrm>
            <a:off x="3405802" y="1984450"/>
            <a:ext cx="2295476" cy="666900"/>
          </a:xfrm>
          <a:prstGeom prst="rect">
            <a:avLst/>
          </a:prstGeom>
          <a:noFill/>
          <a:ln>
            <a:noFill/>
          </a:ln>
        </p:spPr>
      </p:pic>
      <p:pic>
        <p:nvPicPr>
          <p:cNvPr id="1165" name="Google Shape;1165;p44"/>
          <p:cNvPicPr preferRelativeResize="0"/>
          <p:nvPr/>
        </p:nvPicPr>
        <p:blipFill>
          <a:blip r:embed="rId5">
            <a:alphaModFix/>
          </a:blip>
          <a:stretch>
            <a:fillRect/>
          </a:stretch>
        </p:blipFill>
        <p:spPr>
          <a:xfrm>
            <a:off x="3410664" y="2705663"/>
            <a:ext cx="2295476" cy="702695"/>
          </a:xfrm>
          <a:prstGeom prst="rect">
            <a:avLst/>
          </a:prstGeom>
          <a:noFill/>
          <a:ln>
            <a:noFill/>
          </a:ln>
        </p:spPr>
      </p:pic>
      <p:pic>
        <p:nvPicPr>
          <p:cNvPr id="1166" name="Google Shape;1166;p44"/>
          <p:cNvPicPr preferRelativeResize="0"/>
          <p:nvPr/>
        </p:nvPicPr>
        <p:blipFill>
          <a:blip r:embed="rId6">
            <a:alphaModFix/>
          </a:blip>
          <a:stretch>
            <a:fillRect/>
          </a:stretch>
        </p:blipFill>
        <p:spPr>
          <a:xfrm>
            <a:off x="3416776" y="3461499"/>
            <a:ext cx="2295475" cy="143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2"/>
          <p:cNvSpPr txBox="1">
            <a:spLocks noGrp="1"/>
          </p:cNvSpPr>
          <p:nvPr>
            <p:ph type="ctrTitle" idx="9"/>
          </p:nvPr>
        </p:nvSpPr>
        <p:spPr>
          <a:xfrm>
            <a:off x="723600" y="-54297"/>
            <a:ext cx="7696800" cy="9462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2550">
                <a:solidFill>
                  <a:srgbClr val="FFFFFF"/>
                </a:solidFill>
              </a:rPr>
              <a:t>WHAT IS COMMAND PROFESSIONAL EDITION?</a:t>
            </a:r>
            <a:endParaRPr sz="1700">
              <a:solidFill>
                <a:srgbClr val="FFFFFF"/>
              </a:solidFill>
            </a:endParaRPr>
          </a:p>
        </p:txBody>
      </p:sp>
      <p:sp>
        <p:nvSpPr>
          <p:cNvPr id="105" name="Google Shape;105;p22"/>
          <p:cNvSpPr txBox="1">
            <a:spLocks noGrp="1"/>
          </p:cNvSpPr>
          <p:nvPr>
            <p:ph type="ctrTitle"/>
          </p:nvPr>
        </p:nvSpPr>
        <p:spPr>
          <a:xfrm>
            <a:off x="3989864" y="878389"/>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CMANO</a:t>
            </a:r>
            <a:endParaRPr/>
          </a:p>
        </p:txBody>
      </p:sp>
      <p:sp>
        <p:nvSpPr>
          <p:cNvPr id="106" name="Google Shape;106;p22"/>
          <p:cNvSpPr txBox="1">
            <a:spLocks noGrp="1"/>
          </p:cNvSpPr>
          <p:nvPr>
            <p:ph type="subTitle" idx="1"/>
          </p:nvPr>
        </p:nvSpPr>
        <p:spPr>
          <a:xfrm>
            <a:off x="3989879" y="1306400"/>
            <a:ext cx="30015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latin typeface="Montserrat"/>
                <a:ea typeface="Montserrat"/>
                <a:cs typeface="Montserrat"/>
                <a:sym typeface="Montserrat"/>
              </a:rPr>
              <a:t>SUPERSET of Command: Modern Air/Naval Operations (CMANO)</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07" name="Google Shape;107;p22"/>
          <p:cNvSpPr txBox="1">
            <a:spLocks noGrp="1"/>
          </p:cNvSpPr>
          <p:nvPr>
            <p:ph type="title" idx="2"/>
          </p:nvPr>
        </p:nvSpPr>
        <p:spPr>
          <a:xfrm>
            <a:off x="3270024" y="1122450"/>
            <a:ext cx="6729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3F3F3"/>
                </a:solidFill>
                <a:latin typeface="Teko"/>
                <a:ea typeface="Teko"/>
                <a:cs typeface="Teko"/>
                <a:sym typeface="Teko"/>
              </a:rPr>
              <a:t>01</a:t>
            </a:r>
            <a:endParaRPr>
              <a:solidFill>
                <a:srgbClr val="F3F3F3"/>
              </a:solidFill>
              <a:latin typeface="Teko"/>
              <a:ea typeface="Teko"/>
              <a:cs typeface="Teko"/>
              <a:sym typeface="Teko"/>
            </a:endParaRPr>
          </a:p>
        </p:txBody>
      </p:sp>
      <p:sp>
        <p:nvSpPr>
          <p:cNvPr id="108" name="Google Shape;108;p22"/>
          <p:cNvSpPr txBox="1">
            <a:spLocks noGrp="1"/>
          </p:cNvSpPr>
          <p:nvPr>
            <p:ph type="ctrTitle" idx="3"/>
          </p:nvPr>
        </p:nvSpPr>
        <p:spPr>
          <a:xfrm>
            <a:off x="5212275" y="1716846"/>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F3F3F3"/>
                </a:solidFill>
                <a:latin typeface="Teko"/>
                <a:ea typeface="Teko"/>
                <a:cs typeface="Teko"/>
                <a:sym typeface="Teko"/>
              </a:rPr>
              <a:t>Product</a:t>
            </a:r>
            <a:endParaRPr>
              <a:solidFill>
                <a:srgbClr val="F3F3F3"/>
              </a:solidFill>
              <a:latin typeface="Teko"/>
              <a:ea typeface="Teko"/>
              <a:cs typeface="Teko"/>
              <a:sym typeface="Teko"/>
            </a:endParaRPr>
          </a:p>
        </p:txBody>
      </p:sp>
      <p:sp>
        <p:nvSpPr>
          <p:cNvPr id="109" name="Google Shape;109;p22"/>
          <p:cNvSpPr txBox="1">
            <a:spLocks noGrp="1"/>
          </p:cNvSpPr>
          <p:nvPr>
            <p:ph type="subTitle" idx="4"/>
          </p:nvPr>
        </p:nvSpPr>
        <p:spPr>
          <a:xfrm>
            <a:off x="5212275" y="2143175"/>
            <a:ext cx="30753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latin typeface="Montserrat"/>
                <a:ea typeface="Montserrat"/>
                <a:cs typeface="Montserrat"/>
                <a:sym typeface="Montserrat"/>
              </a:rPr>
              <a:t>Physics-based Battlespace Environment </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
                <a:latin typeface="Montserrat"/>
                <a:ea typeface="Montserrat"/>
                <a:cs typeface="Montserrat"/>
                <a:sym typeface="Montserrat"/>
              </a:rPr>
              <a:t>Simulation tool.</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10" name="Google Shape;110;p22"/>
          <p:cNvSpPr txBox="1">
            <a:spLocks noGrp="1"/>
          </p:cNvSpPr>
          <p:nvPr>
            <p:ph type="title" idx="5"/>
          </p:nvPr>
        </p:nvSpPr>
        <p:spPr>
          <a:xfrm>
            <a:off x="4473253" y="2002425"/>
            <a:ext cx="6729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3F3F3"/>
                </a:solidFill>
                <a:latin typeface="Teko"/>
                <a:ea typeface="Teko"/>
                <a:cs typeface="Teko"/>
                <a:sym typeface="Teko"/>
              </a:rPr>
              <a:t>02</a:t>
            </a:r>
            <a:endParaRPr>
              <a:solidFill>
                <a:srgbClr val="F3F3F3"/>
              </a:solidFill>
              <a:latin typeface="Teko"/>
              <a:ea typeface="Teko"/>
              <a:cs typeface="Teko"/>
              <a:sym typeface="Teko"/>
            </a:endParaRPr>
          </a:p>
        </p:txBody>
      </p:sp>
      <p:sp>
        <p:nvSpPr>
          <p:cNvPr id="111" name="Google Shape;111;p22"/>
          <p:cNvSpPr txBox="1">
            <a:spLocks noGrp="1"/>
          </p:cNvSpPr>
          <p:nvPr>
            <p:ph type="ctrTitle" idx="6"/>
          </p:nvPr>
        </p:nvSpPr>
        <p:spPr>
          <a:xfrm>
            <a:off x="5236306" y="2931342"/>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Contractors</a:t>
            </a:r>
            <a:endParaRPr/>
          </a:p>
          <a:p>
            <a:pPr marL="0" lvl="0" indent="0" algn="l" rtl="0">
              <a:spcBef>
                <a:spcPts val="0"/>
              </a:spcBef>
              <a:spcAft>
                <a:spcPts val="0"/>
              </a:spcAft>
              <a:buNone/>
            </a:pPr>
            <a:endParaRPr/>
          </a:p>
        </p:txBody>
      </p:sp>
      <p:sp>
        <p:nvSpPr>
          <p:cNvPr id="112" name="Google Shape;112;p22"/>
          <p:cNvSpPr txBox="1">
            <a:spLocks noGrp="1"/>
          </p:cNvSpPr>
          <p:nvPr>
            <p:ph type="subTitle" idx="7"/>
          </p:nvPr>
        </p:nvSpPr>
        <p:spPr>
          <a:xfrm>
            <a:off x="5236306" y="3143999"/>
            <a:ext cx="21423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latin typeface="Montserrat"/>
                <a:ea typeface="Montserrat"/>
                <a:cs typeface="Montserrat"/>
                <a:sym typeface="Montserrat"/>
              </a:rPr>
              <a:t>Currently In use by US &amp; NATO military contractors.      </a:t>
            </a:r>
            <a:endParaRPr>
              <a:latin typeface="Montserrat"/>
              <a:ea typeface="Montserrat"/>
              <a:cs typeface="Montserrat"/>
              <a:sym typeface="Montserrat"/>
            </a:endParaRPr>
          </a:p>
        </p:txBody>
      </p:sp>
      <p:sp>
        <p:nvSpPr>
          <p:cNvPr id="113" name="Google Shape;113;p22"/>
          <p:cNvSpPr txBox="1">
            <a:spLocks noGrp="1"/>
          </p:cNvSpPr>
          <p:nvPr>
            <p:ph type="title" idx="8"/>
          </p:nvPr>
        </p:nvSpPr>
        <p:spPr>
          <a:xfrm>
            <a:off x="4497281" y="2999625"/>
            <a:ext cx="6729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3F3F3"/>
                </a:solidFill>
                <a:latin typeface="Teko"/>
                <a:ea typeface="Teko"/>
                <a:cs typeface="Teko"/>
                <a:sym typeface="Teko"/>
              </a:rPr>
              <a:t>03</a:t>
            </a:r>
            <a:endParaRPr>
              <a:solidFill>
                <a:srgbClr val="F3F3F3"/>
              </a:solidFill>
              <a:latin typeface="Teko"/>
              <a:ea typeface="Teko"/>
              <a:cs typeface="Teko"/>
              <a:sym typeface="Teko"/>
            </a:endParaRPr>
          </a:p>
        </p:txBody>
      </p:sp>
      <p:sp>
        <p:nvSpPr>
          <p:cNvPr id="114" name="Google Shape;114;p22"/>
          <p:cNvSpPr txBox="1">
            <a:spLocks noGrp="1"/>
          </p:cNvSpPr>
          <p:nvPr>
            <p:ph type="ctrTitle" idx="13"/>
          </p:nvPr>
        </p:nvSpPr>
        <p:spPr>
          <a:xfrm>
            <a:off x="3989864" y="3690375"/>
            <a:ext cx="22518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Military</a:t>
            </a:r>
            <a:endParaRPr/>
          </a:p>
        </p:txBody>
      </p:sp>
      <p:sp>
        <p:nvSpPr>
          <p:cNvPr id="115" name="Google Shape;115;p22"/>
          <p:cNvSpPr txBox="1">
            <a:spLocks noGrp="1"/>
          </p:cNvSpPr>
          <p:nvPr>
            <p:ph type="subTitle" idx="14"/>
          </p:nvPr>
        </p:nvSpPr>
        <p:spPr>
          <a:xfrm>
            <a:off x="3989882" y="4133525"/>
            <a:ext cx="3422100" cy="5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latin typeface="Montserrat"/>
                <a:ea typeface="Montserrat"/>
                <a:cs typeface="Montserrat"/>
                <a:sym typeface="Montserrat"/>
              </a:rPr>
              <a:t>Logistics, training and analysis: </a:t>
            </a:r>
            <a:endParaRPr>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s">
                <a:latin typeface="Montserrat"/>
                <a:ea typeface="Montserrat"/>
                <a:cs typeface="Montserrat"/>
                <a:sym typeface="Montserrat"/>
              </a:rPr>
              <a:t>Currently in use by US &amp; NATO Air and Naval Forces</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
        <p:nvSpPr>
          <p:cNvPr id="116" name="Google Shape;116;p22"/>
          <p:cNvSpPr txBox="1">
            <a:spLocks noGrp="1"/>
          </p:cNvSpPr>
          <p:nvPr>
            <p:ph type="title" idx="15"/>
          </p:nvPr>
        </p:nvSpPr>
        <p:spPr>
          <a:xfrm>
            <a:off x="3240724" y="3991375"/>
            <a:ext cx="6729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3F3F3"/>
                </a:solidFill>
                <a:latin typeface="Teko"/>
                <a:ea typeface="Teko"/>
                <a:cs typeface="Teko"/>
                <a:sym typeface="Teko"/>
              </a:rPr>
              <a:t>04</a:t>
            </a:r>
            <a:endParaRPr>
              <a:solidFill>
                <a:srgbClr val="F3F3F3"/>
              </a:solidFill>
              <a:latin typeface="Teko"/>
              <a:ea typeface="Teko"/>
              <a:cs typeface="Teko"/>
              <a:sym typeface="Teko"/>
            </a:endParaRPr>
          </a:p>
        </p:txBody>
      </p:sp>
      <p:pic>
        <p:nvPicPr>
          <p:cNvPr id="117" name="Google Shape;117;p22"/>
          <p:cNvPicPr preferRelativeResize="0"/>
          <p:nvPr/>
        </p:nvPicPr>
        <p:blipFill rotWithShape="1">
          <a:blip r:embed="rId3">
            <a:alphaModFix/>
          </a:blip>
          <a:srcRect l="12761" t="26382" r="24558" b="26378"/>
          <a:stretch/>
        </p:blipFill>
        <p:spPr>
          <a:xfrm>
            <a:off x="2110800" y="2002424"/>
            <a:ext cx="1874673" cy="758275"/>
          </a:xfrm>
          <a:prstGeom prst="rect">
            <a:avLst/>
          </a:prstGeom>
          <a:noFill/>
          <a:ln w="9525" cap="flat" cmpd="sng">
            <a:solidFill>
              <a:srgbClr val="EFEFEF"/>
            </a:solidFill>
            <a:prstDash val="solid"/>
            <a:round/>
            <a:headEnd type="none" w="sm" len="sm"/>
            <a:tailEnd type="none" w="sm" len="sm"/>
          </a:ln>
        </p:spPr>
      </p:pic>
      <p:pic>
        <p:nvPicPr>
          <p:cNvPr id="118" name="Google Shape;118;p22"/>
          <p:cNvPicPr preferRelativeResize="0"/>
          <p:nvPr/>
        </p:nvPicPr>
        <p:blipFill rotWithShape="1">
          <a:blip r:embed="rId4">
            <a:alphaModFix/>
          </a:blip>
          <a:srcRect l="33376" t="34868" r="4573" b="40948"/>
          <a:stretch/>
        </p:blipFill>
        <p:spPr>
          <a:xfrm>
            <a:off x="937275" y="3998897"/>
            <a:ext cx="1874676" cy="758253"/>
          </a:xfrm>
          <a:prstGeom prst="rect">
            <a:avLst/>
          </a:prstGeom>
          <a:noFill/>
          <a:ln w="9525" cap="flat" cmpd="sng">
            <a:solidFill>
              <a:srgbClr val="EFEFEF"/>
            </a:solidFill>
            <a:prstDash val="solid"/>
            <a:round/>
            <a:headEnd type="none" w="sm" len="sm"/>
            <a:tailEnd type="none" w="sm" len="sm"/>
          </a:ln>
        </p:spPr>
      </p:pic>
      <p:pic>
        <p:nvPicPr>
          <p:cNvPr id="119" name="Google Shape;119;p22"/>
          <p:cNvPicPr preferRelativeResize="0"/>
          <p:nvPr/>
        </p:nvPicPr>
        <p:blipFill rotWithShape="1">
          <a:blip r:embed="rId5">
            <a:alphaModFix/>
          </a:blip>
          <a:srcRect t="25573" b="47461"/>
          <a:stretch/>
        </p:blipFill>
        <p:spPr>
          <a:xfrm>
            <a:off x="937275" y="1085224"/>
            <a:ext cx="1863425" cy="724626"/>
          </a:xfrm>
          <a:prstGeom prst="rect">
            <a:avLst/>
          </a:prstGeom>
          <a:noFill/>
          <a:ln w="9525" cap="flat" cmpd="sng">
            <a:solidFill>
              <a:srgbClr val="EFEFEF"/>
            </a:solidFill>
            <a:prstDash val="solid"/>
            <a:round/>
            <a:headEnd type="none" w="sm" len="sm"/>
            <a:tailEnd type="none" w="sm" len="sm"/>
          </a:ln>
        </p:spPr>
      </p:pic>
      <p:pic>
        <p:nvPicPr>
          <p:cNvPr id="120" name="Google Shape;120;p22"/>
          <p:cNvPicPr preferRelativeResize="0"/>
          <p:nvPr/>
        </p:nvPicPr>
        <p:blipFill rotWithShape="1">
          <a:blip r:embed="rId6">
            <a:alphaModFix/>
          </a:blip>
          <a:srcRect t="25385" b="12133"/>
          <a:stretch/>
        </p:blipFill>
        <p:spPr>
          <a:xfrm>
            <a:off x="2118750" y="2966775"/>
            <a:ext cx="1858775" cy="758275"/>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5"/>
          <p:cNvSpPr txBox="1">
            <a:spLocks noGrp="1"/>
          </p:cNvSpPr>
          <p:nvPr>
            <p:ph type="subTitle" idx="1"/>
          </p:nvPr>
        </p:nvSpPr>
        <p:spPr>
          <a:xfrm>
            <a:off x="1672275" y="1922575"/>
            <a:ext cx="2856300" cy="1784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00">
                <a:latin typeface="Montserrat Light"/>
                <a:ea typeface="Montserrat Light"/>
                <a:cs typeface="Montserrat Light"/>
                <a:sym typeface="Montserrat Light"/>
              </a:rPr>
              <a:t>For further information please contact:</a:t>
            </a:r>
            <a:endParaRPr sz="900">
              <a:latin typeface="Montserrat Light"/>
              <a:ea typeface="Montserrat Light"/>
              <a:cs typeface="Montserrat Light"/>
              <a:sym typeface="Montserrat Light"/>
            </a:endParaRPr>
          </a:p>
          <a:p>
            <a:pPr marL="0" lvl="0" indent="0" algn="l" rtl="0">
              <a:lnSpc>
                <a:spcPct val="115000"/>
              </a:lnSpc>
              <a:spcBef>
                <a:spcPts val="0"/>
              </a:spcBef>
              <a:spcAft>
                <a:spcPts val="0"/>
              </a:spcAft>
              <a:buClr>
                <a:schemeClr val="dk1"/>
              </a:buClr>
              <a:buSzPts val="1100"/>
              <a:buFont typeface="Arial"/>
              <a:buNone/>
            </a:pPr>
            <a:endParaRPr>
              <a:latin typeface="Montserrat Light"/>
              <a:ea typeface="Montserrat Light"/>
              <a:cs typeface="Montserrat Light"/>
              <a:sym typeface="Montserrat Light"/>
            </a:endParaRPr>
          </a:p>
          <a:p>
            <a:pPr marL="0" lvl="0" indent="0" algn="l" rtl="0">
              <a:lnSpc>
                <a:spcPct val="150000"/>
              </a:lnSpc>
              <a:spcBef>
                <a:spcPts val="0"/>
              </a:spcBef>
              <a:spcAft>
                <a:spcPts val="0"/>
              </a:spcAft>
              <a:buClr>
                <a:schemeClr val="dk1"/>
              </a:buClr>
              <a:buSzPts val="1100"/>
              <a:buFont typeface="Arial"/>
              <a:buNone/>
            </a:pPr>
            <a:r>
              <a:rPr lang="es">
                <a:latin typeface="Montserrat Light"/>
                <a:ea typeface="Montserrat Light"/>
                <a:cs typeface="Montserrat Light"/>
                <a:sym typeface="Montserrat Light"/>
              </a:rPr>
              <a:t>JD McNeil CFO Matrix Games</a:t>
            </a:r>
            <a:endParaRPr>
              <a:latin typeface="Montserrat Light"/>
              <a:ea typeface="Montserrat Light"/>
              <a:cs typeface="Montserrat Light"/>
              <a:sym typeface="Montserrat Light"/>
            </a:endParaRPr>
          </a:p>
          <a:p>
            <a:pPr marL="0" lvl="0" indent="0" algn="l" rtl="0">
              <a:lnSpc>
                <a:spcPct val="150000"/>
              </a:lnSpc>
              <a:spcBef>
                <a:spcPts val="0"/>
              </a:spcBef>
              <a:spcAft>
                <a:spcPts val="0"/>
              </a:spcAft>
              <a:buClr>
                <a:schemeClr val="dk1"/>
              </a:buClr>
              <a:buSzPts val="1100"/>
              <a:buFont typeface="Arial"/>
              <a:buNone/>
            </a:pPr>
            <a:r>
              <a:rPr lang="es" sz="900">
                <a:latin typeface="Montserrat Thin"/>
                <a:ea typeface="Montserrat Thin"/>
                <a:cs typeface="Montserrat Thin"/>
                <a:sym typeface="Montserrat Thin"/>
              </a:rPr>
              <a:t>jdm@matrixgames.com</a:t>
            </a:r>
            <a:endParaRPr sz="900">
              <a:latin typeface="Montserrat Thin"/>
              <a:ea typeface="Montserrat Thin"/>
              <a:cs typeface="Montserrat Thin"/>
              <a:sym typeface="Montserrat Thin"/>
            </a:endParaRPr>
          </a:p>
          <a:p>
            <a:pPr marL="0" lvl="0" indent="0" algn="l" rtl="0">
              <a:lnSpc>
                <a:spcPct val="150000"/>
              </a:lnSpc>
              <a:spcBef>
                <a:spcPts val="0"/>
              </a:spcBef>
              <a:spcAft>
                <a:spcPts val="0"/>
              </a:spcAft>
              <a:buClr>
                <a:schemeClr val="dk1"/>
              </a:buClr>
              <a:buSzPts val="1100"/>
              <a:buFont typeface="Arial"/>
              <a:buNone/>
            </a:pPr>
            <a:r>
              <a:rPr lang="es" sz="900">
                <a:latin typeface="Montserrat Thin"/>
                <a:ea typeface="Montserrat Thin"/>
                <a:cs typeface="Montserrat Thin"/>
                <a:sym typeface="Montserrat Thin"/>
              </a:rPr>
              <a:t>Tel  USA +1 719 559 9591</a:t>
            </a:r>
            <a:endParaRPr sz="900">
              <a:latin typeface="Montserrat Thin"/>
              <a:ea typeface="Montserrat Thin"/>
              <a:cs typeface="Montserrat Thin"/>
              <a:sym typeface="Montserrat Thin"/>
            </a:endParaRPr>
          </a:p>
          <a:p>
            <a:pPr marL="0" lvl="0" indent="0" algn="l" rtl="0">
              <a:lnSpc>
                <a:spcPct val="150000"/>
              </a:lnSpc>
              <a:spcBef>
                <a:spcPts val="0"/>
              </a:spcBef>
              <a:spcAft>
                <a:spcPts val="0"/>
              </a:spcAft>
              <a:buClr>
                <a:schemeClr val="dk1"/>
              </a:buClr>
              <a:buSzPts val="1100"/>
              <a:buFont typeface="Arial"/>
              <a:buNone/>
            </a:pPr>
            <a:r>
              <a:rPr lang="es" sz="900">
                <a:latin typeface="Montserrat Thin"/>
                <a:ea typeface="Montserrat Thin"/>
                <a:cs typeface="Montserrat Thin"/>
                <a:sym typeface="Montserrat Thin"/>
              </a:rPr>
              <a:t>UK +44 1372 898025 x1001</a:t>
            </a:r>
            <a:endParaRPr sz="900">
              <a:latin typeface="Montserrat Thin"/>
              <a:ea typeface="Montserrat Thin"/>
              <a:cs typeface="Montserrat Thin"/>
              <a:sym typeface="Montserrat Thin"/>
            </a:endParaRPr>
          </a:p>
          <a:p>
            <a:pPr marL="0" lvl="0" indent="0" algn="l" rtl="0">
              <a:lnSpc>
                <a:spcPct val="115000"/>
              </a:lnSpc>
              <a:spcBef>
                <a:spcPts val="0"/>
              </a:spcBef>
              <a:spcAft>
                <a:spcPts val="0"/>
              </a:spcAft>
              <a:buNone/>
            </a:pPr>
            <a:endParaRPr>
              <a:latin typeface="Montserrat Light"/>
              <a:ea typeface="Montserrat Light"/>
              <a:cs typeface="Montserrat Light"/>
              <a:sym typeface="Montserrat Light"/>
            </a:endParaRPr>
          </a:p>
        </p:txBody>
      </p:sp>
      <p:sp>
        <p:nvSpPr>
          <p:cNvPr id="1172" name="Google Shape;1172;p45"/>
          <p:cNvSpPr txBox="1">
            <a:spLocks noGrp="1"/>
          </p:cNvSpPr>
          <p:nvPr>
            <p:ph type="ctrTitle"/>
          </p:nvPr>
        </p:nvSpPr>
        <p:spPr>
          <a:xfrm>
            <a:off x="1527675" y="856200"/>
            <a:ext cx="2303700" cy="101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CONTACTS</a:t>
            </a:r>
            <a:endParaRPr/>
          </a:p>
        </p:txBody>
      </p:sp>
      <p:sp>
        <p:nvSpPr>
          <p:cNvPr id="1173" name="Google Shape;1173;p45"/>
          <p:cNvSpPr/>
          <p:nvPr/>
        </p:nvSpPr>
        <p:spPr>
          <a:xfrm rot="5400000">
            <a:off x="1909430" y="4249532"/>
            <a:ext cx="6696740" cy="423876"/>
          </a:xfrm>
          <a:custGeom>
            <a:avLst/>
            <a:gdLst/>
            <a:ahLst/>
            <a:cxnLst/>
            <a:rect l="l" t="t" r="r" b="b"/>
            <a:pathLst>
              <a:path w="107195" h="6785" extrusionOk="0">
                <a:moveTo>
                  <a:pt x="30398" y="0"/>
                </a:moveTo>
                <a:lnTo>
                  <a:pt x="27181" y="6727"/>
                </a:lnTo>
                <a:lnTo>
                  <a:pt x="0" y="6727"/>
                </a:lnTo>
                <a:lnTo>
                  <a:pt x="0" y="6784"/>
                </a:lnTo>
                <a:lnTo>
                  <a:pt x="27217" y="6784"/>
                </a:lnTo>
                <a:lnTo>
                  <a:pt x="30434" y="53"/>
                </a:lnTo>
                <a:lnTo>
                  <a:pt x="71874" y="53"/>
                </a:lnTo>
                <a:lnTo>
                  <a:pt x="75290" y="6771"/>
                </a:lnTo>
                <a:lnTo>
                  <a:pt x="75295" y="6784"/>
                </a:lnTo>
                <a:lnTo>
                  <a:pt x="107195" y="6784"/>
                </a:lnTo>
                <a:lnTo>
                  <a:pt x="107195" y="6727"/>
                </a:lnTo>
                <a:lnTo>
                  <a:pt x="75330" y="6727"/>
                </a:lnTo>
                <a:lnTo>
                  <a:pt x="71914" y="14"/>
                </a:lnTo>
                <a:lnTo>
                  <a:pt x="71905" y="0"/>
                </a:lnTo>
                <a:close/>
              </a:path>
            </a:pathLst>
          </a:custGeom>
          <a:solidFill>
            <a:srgbClr val="4DFFFF"/>
          </a:solid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5"/>
          <p:cNvSpPr/>
          <p:nvPr/>
        </p:nvSpPr>
        <p:spPr>
          <a:xfrm>
            <a:off x="3283627" y="1216161"/>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5"/>
          <p:cNvSpPr/>
          <p:nvPr/>
        </p:nvSpPr>
        <p:spPr>
          <a:xfrm flipH="1">
            <a:off x="3284202" y="3156913"/>
            <a:ext cx="583118" cy="344692"/>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6" name="Google Shape;1176;p45"/>
          <p:cNvCxnSpPr/>
          <p:nvPr/>
        </p:nvCxnSpPr>
        <p:spPr>
          <a:xfrm rot="10800000">
            <a:off x="1356300" y="1673547"/>
            <a:ext cx="0" cy="1369500"/>
          </a:xfrm>
          <a:prstGeom prst="straightConnector1">
            <a:avLst/>
          </a:prstGeom>
          <a:noFill/>
          <a:ln w="9525" cap="flat" cmpd="sng">
            <a:solidFill>
              <a:srgbClr val="11FFFF"/>
            </a:solidFill>
            <a:prstDash val="solid"/>
            <a:round/>
            <a:headEnd type="none" w="med" len="med"/>
            <a:tailEnd type="none" w="med" len="med"/>
          </a:ln>
        </p:spPr>
      </p:cxnSp>
      <p:sp>
        <p:nvSpPr>
          <p:cNvPr id="1177" name="Google Shape;1177;p45"/>
          <p:cNvSpPr/>
          <p:nvPr/>
        </p:nvSpPr>
        <p:spPr>
          <a:xfrm rot="5400000">
            <a:off x="5094009" y="3703445"/>
            <a:ext cx="144800" cy="125911"/>
          </a:xfrm>
          <a:custGeom>
            <a:avLst/>
            <a:gdLst/>
            <a:ahLst/>
            <a:cxnLst/>
            <a:rect l="l" t="t" r="r" b="b"/>
            <a:pathLst>
              <a:path w="4561" h="3966" extrusionOk="0">
                <a:moveTo>
                  <a:pt x="0" y="1"/>
                </a:moveTo>
                <a:lnTo>
                  <a:pt x="2286" y="3965"/>
                </a:lnTo>
                <a:lnTo>
                  <a:pt x="456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5"/>
          <p:cNvSpPr/>
          <p:nvPr/>
        </p:nvSpPr>
        <p:spPr>
          <a:xfrm>
            <a:off x="5000275" y="1026100"/>
            <a:ext cx="87000" cy="87000"/>
          </a:xfrm>
          <a:prstGeom prst="rect">
            <a:avLst/>
          </a:prstGeom>
          <a:no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5"/>
          <p:cNvSpPr/>
          <p:nvPr/>
        </p:nvSpPr>
        <p:spPr>
          <a:xfrm rot="5400000">
            <a:off x="4644784" y="2295345"/>
            <a:ext cx="144800" cy="125911"/>
          </a:xfrm>
          <a:custGeom>
            <a:avLst/>
            <a:gdLst/>
            <a:ahLst/>
            <a:cxnLst/>
            <a:rect l="l" t="t" r="r" b="b"/>
            <a:pathLst>
              <a:path w="4561" h="3966" extrusionOk="0">
                <a:moveTo>
                  <a:pt x="0" y="1"/>
                </a:moveTo>
                <a:lnTo>
                  <a:pt x="2286" y="3965"/>
                </a:lnTo>
                <a:lnTo>
                  <a:pt x="456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p45"/>
          <p:cNvPicPr preferRelativeResize="0"/>
          <p:nvPr/>
        </p:nvPicPr>
        <p:blipFill>
          <a:blip r:embed="rId3">
            <a:alphaModFix/>
          </a:blip>
          <a:stretch>
            <a:fillRect/>
          </a:stretch>
        </p:blipFill>
        <p:spPr>
          <a:xfrm>
            <a:off x="6877300" y="2164750"/>
            <a:ext cx="1156150" cy="416225"/>
          </a:xfrm>
          <a:prstGeom prst="rect">
            <a:avLst/>
          </a:prstGeom>
          <a:noFill/>
          <a:ln>
            <a:noFill/>
          </a:ln>
        </p:spPr>
      </p:pic>
      <p:pic>
        <p:nvPicPr>
          <p:cNvPr id="1181" name="Google Shape;1181;p45"/>
          <p:cNvPicPr preferRelativeResize="0"/>
          <p:nvPr/>
        </p:nvPicPr>
        <p:blipFill>
          <a:blip r:embed="rId4">
            <a:alphaModFix/>
          </a:blip>
          <a:stretch>
            <a:fillRect/>
          </a:stretch>
        </p:blipFill>
        <p:spPr>
          <a:xfrm>
            <a:off x="6177897" y="2058900"/>
            <a:ext cx="467800" cy="598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6"/>
          <p:cNvSpPr/>
          <p:nvPr/>
        </p:nvSpPr>
        <p:spPr>
          <a:xfrm>
            <a:off x="5109559" y="1229154"/>
            <a:ext cx="462517" cy="499974"/>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2405327" y="1533955"/>
            <a:ext cx="462517" cy="499974"/>
          </a:xfrm>
          <a:custGeom>
            <a:avLst/>
            <a:gdLst/>
            <a:ahLst/>
            <a:cxnLst/>
            <a:rect l="l" t="t" r="r" b="b"/>
            <a:pathLst>
              <a:path w="10002" h="10812" extrusionOk="0">
                <a:moveTo>
                  <a:pt x="0" y="1"/>
                </a:moveTo>
                <a:lnTo>
                  <a:pt x="0" y="10812"/>
                </a:lnTo>
                <a:lnTo>
                  <a:pt x="10001" y="10812"/>
                </a:lnTo>
                <a:lnTo>
                  <a:pt x="10001" y="1108"/>
                </a:lnTo>
                <a:lnTo>
                  <a:pt x="6882" y="1108"/>
                </a:lnTo>
                <a:lnTo>
                  <a:pt x="5763" y="1"/>
                </a:lnTo>
                <a:close/>
              </a:path>
            </a:pathLst>
          </a:custGeom>
          <a:solidFill>
            <a:srgbClr val="0068E8">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txBox="1"/>
          <p:nvPr/>
        </p:nvSpPr>
        <p:spPr>
          <a:xfrm>
            <a:off x="2871125" y="2145145"/>
            <a:ext cx="1496400" cy="11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100">
                <a:solidFill>
                  <a:srgbClr val="F3F3F3"/>
                </a:solidFill>
                <a:latin typeface="Montserrat Light"/>
                <a:ea typeface="Montserrat Light"/>
                <a:cs typeface="Montserrat Light"/>
                <a:sym typeface="Montserrat Light"/>
              </a:rPr>
              <a:t>Added-value features for the </a:t>
            </a:r>
            <a:endParaRPr sz="1100">
              <a:solidFill>
                <a:srgbClr val="F3F3F3"/>
              </a:solidFill>
              <a:latin typeface="Montserrat Light"/>
              <a:ea typeface="Montserrat Light"/>
              <a:cs typeface="Montserrat Light"/>
              <a:sym typeface="Montserrat Light"/>
            </a:endParaRPr>
          </a:p>
          <a:p>
            <a:pPr marL="0" lvl="0" indent="0" algn="l" rtl="0">
              <a:lnSpc>
                <a:spcPct val="115000"/>
              </a:lnSpc>
              <a:spcBef>
                <a:spcPts val="0"/>
              </a:spcBef>
              <a:spcAft>
                <a:spcPts val="0"/>
              </a:spcAft>
              <a:buNone/>
            </a:pPr>
            <a:r>
              <a:rPr lang="es" sz="1100">
                <a:solidFill>
                  <a:srgbClr val="F3F3F3"/>
                </a:solidFill>
                <a:latin typeface="Montserrat Light"/>
                <a:ea typeface="Montserrat Light"/>
                <a:cs typeface="Montserrat Light"/>
                <a:sym typeface="Montserrat Light"/>
              </a:rPr>
              <a:t>academic/mil/gov professional</a:t>
            </a:r>
            <a:endParaRPr sz="1100">
              <a:solidFill>
                <a:srgbClr val="F3F3F3"/>
              </a:solidFill>
              <a:latin typeface="Montserrat Light"/>
              <a:ea typeface="Montserrat Light"/>
              <a:cs typeface="Montserrat Light"/>
              <a:sym typeface="Montserrat Light"/>
            </a:endParaRPr>
          </a:p>
          <a:p>
            <a:pPr marL="0" lvl="0" indent="0" algn="l" rtl="0">
              <a:lnSpc>
                <a:spcPct val="115000"/>
              </a:lnSpc>
              <a:spcBef>
                <a:spcPts val="0"/>
              </a:spcBef>
              <a:spcAft>
                <a:spcPts val="0"/>
              </a:spcAft>
              <a:buNone/>
            </a:pPr>
            <a:endParaRPr sz="1100">
              <a:solidFill>
                <a:srgbClr val="F3F3F3"/>
              </a:solidFill>
              <a:latin typeface="Montserrat Light"/>
              <a:ea typeface="Montserrat Light"/>
              <a:cs typeface="Montserrat Light"/>
              <a:sym typeface="Montserrat Light"/>
            </a:endParaRPr>
          </a:p>
        </p:txBody>
      </p:sp>
      <p:sp>
        <p:nvSpPr>
          <p:cNvPr id="227" name="Google Shape;227;p26"/>
          <p:cNvSpPr txBox="1"/>
          <p:nvPr/>
        </p:nvSpPr>
        <p:spPr>
          <a:xfrm>
            <a:off x="5670125" y="1982798"/>
            <a:ext cx="1496400" cy="11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100">
                <a:solidFill>
                  <a:srgbClr val="F3F3F3"/>
                </a:solidFill>
                <a:latin typeface="Montserrat Light"/>
                <a:ea typeface="Montserrat Light"/>
                <a:cs typeface="Montserrat Light"/>
                <a:sym typeface="Montserrat Light"/>
              </a:rPr>
              <a:t>Praised </a:t>
            </a:r>
            <a:endParaRPr sz="1100">
              <a:solidFill>
                <a:srgbClr val="F3F3F3"/>
              </a:solidFill>
              <a:latin typeface="Montserrat Light"/>
              <a:ea typeface="Montserrat Light"/>
              <a:cs typeface="Montserrat Light"/>
              <a:sym typeface="Montserrat Light"/>
            </a:endParaRPr>
          </a:p>
          <a:p>
            <a:pPr marL="0" lvl="0" indent="0" algn="l" rtl="0">
              <a:lnSpc>
                <a:spcPct val="115000"/>
              </a:lnSpc>
              <a:spcBef>
                <a:spcPts val="0"/>
              </a:spcBef>
              <a:spcAft>
                <a:spcPts val="0"/>
              </a:spcAft>
              <a:buNone/>
            </a:pPr>
            <a:r>
              <a:rPr lang="es" sz="1100">
                <a:solidFill>
                  <a:srgbClr val="F3F3F3"/>
                </a:solidFill>
                <a:latin typeface="Montserrat Light"/>
                <a:ea typeface="Montserrat Light"/>
                <a:cs typeface="Montserrat Light"/>
                <a:sym typeface="Montserrat Light"/>
              </a:rPr>
              <a:t>by the pros</a:t>
            </a:r>
            <a:endParaRPr sz="1100">
              <a:solidFill>
                <a:srgbClr val="F3F3F3"/>
              </a:solidFill>
              <a:latin typeface="Montserrat Light"/>
              <a:ea typeface="Montserrat Light"/>
              <a:cs typeface="Montserrat Light"/>
              <a:sym typeface="Montserrat Light"/>
            </a:endParaRPr>
          </a:p>
          <a:p>
            <a:pPr marL="0" lvl="0" indent="0" algn="l" rtl="0">
              <a:lnSpc>
                <a:spcPct val="115000"/>
              </a:lnSpc>
              <a:spcBef>
                <a:spcPts val="0"/>
              </a:spcBef>
              <a:spcAft>
                <a:spcPts val="0"/>
              </a:spcAft>
              <a:buNone/>
            </a:pPr>
            <a:endParaRPr sz="1100">
              <a:solidFill>
                <a:srgbClr val="F3F3F3"/>
              </a:solidFill>
              <a:latin typeface="Montserrat Light"/>
              <a:ea typeface="Montserrat Light"/>
              <a:cs typeface="Montserrat Light"/>
              <a:sym typeface="Montserrat Light"/>
            </a:endParaRPr>
          </a:p>
        </p:txBody>
      </p:sp>
      <p:sp>
        <p:nvSpPr>
          <p:cNvPr id="228" name="Google Shape;228;p26"/>
          <p:cNvSpPr txBox="1"/>
          <p:nvPr/>
        </p:nvSpPr>
        <p:spPr>
          <a:xfrm>
            <a:off x="2522325" y="1487087"/>
            <a:ext cx="2670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3F3F3"/>
                </a:solidFill>
                <a:latin typeface="Teko"/>
                <a:ea typeface="Teko"/>
                <a:cs typeface="Teko"/>
                <a:sym typeface="Teko"/>
              </a:rPr>
              <a:t>1</a:t>
            </a:r>
            <a:endParaRPr sz="2800">
              <a:solidFill>
                <a:srgbClr val="F3F3F3"/>
              </a:solidFill>
              <a:latin typeface="Teko"/>
              <a:ea typeface="Teko"/>
              <a:cs typeface="Teko"/>
              <a:sym typeface="Teko"/>
            </a:endParaRPr>
          </a:p>
        </p:txBody>
      </p:sp>
      <p:sp>
        <p:nvSpPr>
          <p:cNvPr id="229" name="Google Shape;229;p26"/>
          <p:cNvSpPr/>
          <p:nvPr/>
        </p:nvSpPr>
        <p:spPr>
          <a:xfrm>
            <a:off x="2401998" y="1530117"/>
            <a:ext cx="469130" cy="507095"/>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3840852" y="1848473"/>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2353027" y="1481655"/>
            <a:ext cx="567118" cy="604574"/>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2267821" y="1928727"/>
            <a:ext cx="57896" cy="37503"/>
          </a:xfrm>
          <a:custGeom>
            <a:avLst/>
            <a:gdLst/>
            <a:ahLst/>
            <a:cxnLst/>
            <a:rect l="l" t="t" r="r" b="b"/>
            <a:pathLst>
              <a:path w="1252" h="811" extrusionOk="0">
                <a:moveTo>
                  <a:pt x="1" y="0"/>
                </a:moveTo>
                <a:lnTo>
                  <a:pt x="1" y="334"/>
                </a:lnTo>
                <a:lnTo>
                  <a:pt x="1251" y="810"/>
                </a:lnTo>
                <a:lnTo>
                  <a:pt x="1251" y="477"/>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2267821" y="1875872"/>
            <a:ext cx="57896" cy="38058"/>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2267821" y="1770717"/>
            <a:ext cx="57896" cy="38011"/>
          </a:xfrm>
          <a:custGeom>
            <a:avLst/>
            <a:gdLst/>
            <a:ahLst/>
            <a:cxnLst/>
            <a:rect l="l" t="t" r="r" b="b"/>
            <a:pathLst>
              <a:path w="1252" h="822"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2267821" y="1823017"/>
            <a:ext cx="57896" cy="38058"/>
          </a:xfrm>
          <a:custGeom>
            <a:avLst/>
            <a:gdLst/>
            <a:ahLst/>
            <a:cxnLst/>
            <a:rect l="l" t="t" r="r" b="b"/>
            <a:pathLst>
              <a:path w="1252" h="823" extrusionOk="0">
                <a:moveTo>
                  <a:pt x="1" y="0"/>
                </a:moveTo>
                <a:lnTo>
                  <a:pt x="1" y="334"/>
                </a:lnTo>
                <a:lnTo>
                  <a:pt x="1251" y="822"/>
                </a:lnTo>
                <a:lnTo>
                  <a:pt x="1251" y="489"/>
                </a:lnTo>
                <a:lnTo>
                  <a:pt x="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5106229" y="1225315"/>
            <a:ext cx="469130" cy="507095"/>
          </a:xfrm>
          <a:custGeom>
            <a:avLst/>
            <a:gdLst/>
            <a:ahLst/>
            <a:cxnLst/>
            <a:rect l="l" t="t" r="r" b="b"/>
            <a:pathLst>
              <a:path w="10145" h="10966" extrusionOk="0">
                <a:moveTo>
                  <a:pt x="5799" y="155"/>
                </a:moveTo>
                <a:lnTo>
                  <a:pt x="6918" y="1274"/>
                </a:lnTo>
                <a:lnTo>
                  <a:pt x="9990" y="1274"/>
                </a:lnTo>
                <a:lnTo>
                  <a:pt x="9990" y="10823"/>
                </a:lnTo>
                <a:lnTo>
                  <a:pt x="144" y="10823"/>
                </a:lnTo>
                <a:lnTo>
                  <a:pt x="144" y="155"/>
                </a:lnTo>
                <a:close/>
                <a:moveTo>
                  <a:pt x="1" y="0"/>
                </a:moveTo>
                <a:lnTo>
                  <a:pt x="1" y="10966"/>
                </a:lnTo>
                <a:lnTo>
                  <a:pt x="10145" y="10966"/>
                </a:lnTo>
                <a:lnTo>
                  <a:pt x="10133" y="1120"/>
                </a:lnTo>
                <a:lnTo>
                  <a:pt x="6978" y="1120"/>
                </a:lnTo>
                <a:lnTo>
                  <a:pt x="5859"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6584876" y="1477472"/>
            <a:ext cx="582517" cy="344692"/>
          </a:xfrm>
          <a:custGeom>
            <a:avLst/>
            <a:gdLst/>
            <a:ahLst/>
            <a:cxnLst/>
            <a:rect l="l" t="t" r="r" b="b"/>
            <a:pathLst>
              <a:path w="12597" h="7454" extrusionOk="0">
                <a:moveTo>
                  <a:pt x="0" y="0"/>
                </a:moveTo>
                <a:lnTo>
                  <a:pt x="0" y="191"/>
                </a:lnTo>
                <a:lnTo>
                  <a:pt x="9287" y="191"/>
                </a:lnTo>
                <a:lnTo>
                  <a:pt x="12395" y="3310"/>
                </a:lnTo>
                <a:lnTo>
                  <a:pt x="12395" y="7453"/>
                </a:lnTo>
                <a:lnTo>
                  <a:pt x="12597" y="7453"/>
                </a:lnTo>
                <a:lnTo>
                  <a:pt x="12597" y="3227"/>
                </a:lnTo>
                <a:lnTo>
                  <a:pt x="9370"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flipH="1">
            <a:off x="6584575" y="2843724"/>
            <a:ext cx="583118" cy="344692"/>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5057259" y="1176853"/>
            <a:ext cx="567118" cy="604574"/>
          </a:xfrm>
          <a:custGeom>
            <a:avLst/>
            <a:gdLst/>
            <a:ahLst/>
            <a:cxnLst/>
            <a:rect l="l" t="t" r="r" b="b"/>
            <a:pathLst>
              <a:path w="12264" h="13074" extrusionOk="0">
                <a:moveTo>
                  <a:pt x="7239" y="298"/>
                </a:moveTo>
                <a:lnTo>
                  <a:pt x="8358" y="1417"/>
                </a:lnTo>
                <a:lnTo>
                  <a:pt x="11954" y="1417"/>
                </a:lnTo>
                <a:lnTo>
                  <a:pt x="11954" y="12776"/>
                </a:lnTo>
                <a:lnTo>
                  <a:pt x="298" y="12776"/>
                </a:lnTo>
                <a:lnTo>
                  <a:pt x="298" y="298"/>
                </a:lnTo>
                <a:close/>
                <a:moveTo>
                  <a:pt x="0" y="1"/>
                </a:moveTo>
                <a:lnTo>
                  <a:pt x="0" y="13074"/>
                </a:lnTo>
                <a:lnTo>
                  <a:pt x="12264" y="13074"/>
                </a:lnTo>
                <a:lnTo>
                  <a:pt x="12264" y="1108"/>
                </a:lnTo>
                <a:lnTo>
                  <a:pt x="8477" y="1108"/>
                </a:lnTo>
                <a:lnTo>
                  <a:pt x="737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0" name="Google Shape;240;p26"/>
          <p:cNvCxnSpPr/>
          <p:nvPr/>
        </p:nvCxnSpPr>
        <p:spPr>
          <a:xfrm rot="10800000">
            <a:off x="5304374" y="1772458"/>
            <a:ext cx="0" cy="1369500"/>
          </a:xfrm>
          <a:prstGeom prst="straightConnector1">
            <a:avLst/>
          </a:prstGeom>
          <a:noFill/>
          <a:ln w="9525" cap="flat" cmpd="sng">
            <a:solidFill>
              <a:srgbClr val="11FFFF"/>
            </a:solidFill>
            <a:prstDash val="solid"/>
            <a:round/>
            <a:headEnd type="none" w="med" len="med"/>
            <a:tailEnd type="none" w="med" len="med"/>
          </a:ln>
        </p:spPr>
      </p:cxnSp>
      <p:sp>
        <p:nvSpPr>
          <p:cNvPr id="241" name="Google Shape;241;p26"/>
          <p:cNvSpPr txBox="1"/>
          <p:nvPr/>
        </p:nvSpPr>
        <p:spPr>
          <a:xfrm>
            <a:off x="1697100" y="368901"/>
            <a:ext cx="57498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3F3F3"/>
                </a:solidFill>
                <a:latin typeface="Teko"/>
                <a:ea typeface="Teko"/>
                <a:cs typeface="Teko"/>
                <a:sym typeface="Teko"/>
              </a:rPr>
              <a:t>COMMAND PE BUILDS ON TOP OF COMMERCIAL CMANO</a:t>
            </a:r>
            <a:endParaRPr sz="2800">
              <a:solidFill>
                <a:srgbClr val="F3F3F3"/>
              </a:solidFill>
              <a:latin typeface="Teko"/>
              <a:ea typeface="Teko"/>
              <a:cs typeface="Teko"/>
              <a:sym typeface="Teko"/>
            </a:endParaRPr>
          </a:p>
          <a:p>
            <a:pPr marL="0" lvl="0" indent="0" algn="l" rtl="0">
              <a:spcBef>
                <a:spcPts val="0"/>
              </a:spcBef>
              <a:spcAft>
                <a:spcPts val="0"/>
              </a:spcAft>
              <a:buNone/>
            </a:pPr>
            <a:endParaRPr sz="2800">
              <a:solidFill>
                <a:srgbClr val="F3F3F3"/>
              </a:solidFill>
              <a:latin typeface="Teko"/>
              <a:ea typeface="Teko"/>
              <a:cs typeface="Teko"/>
              <a:sym typeface="Teko"/>
            </a:endParaRPr>
          </a:p>
        </p:txBody>
      </p:sp>
      <p:sp>
        <p:nvSpPr>
          <p:cNvPr id="242" name="Google Shape;242;p26"/>
          <p:cNvSpPr txBox="1"/>
          <p:nvPr/>
        </p:nvSpPr>
        <p:spPr>
          <a:xfrm>
            <a:off x="5207313" y="1176612"/>
            <a:ext cx="267000" cy="6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800">
                <a:solidFill>
                  <a:srgbClr val="F3F3F3"/>
                </a:solidFill>
                <a:latin typeface="Teko"/>
                <a:ea typeface="Teko"/>
                <a:cs typeface="Teko"/>
                <a:sym typeface="Teko"/>
              </a:rPr>
              <a:t>2</a:t>
            </a:r>
            <a:endParaRPr sz="2800">
              <a:solidFill>
                <a:srgbClr val="F3F3F3"/>
              </a:solidFill>
              <a:latin typeface="Teko"/>
              <a:ea typeface="Teko"/>
              <a:cs typeface="Teko"/>
              <a:sym typeface="Teko"/>
            </a:endParaRPr>
          </a:p>
        </p:txBody>
      </p:sp>
      <p:pic>
        <p:nvPicPr>
          <p:cNvPr id="243" name="Google Shape;243;p26"/>
          <p:cNvPicPr preferRelativeResize="0"/>
          <p:nvPr/>
        </p:nvPicPr>
        <p:blipFill rotWithShape="1">
          <a:blip r:embed="rId3">
            <a:alphaModFix/>
          </a:blip>
          <a:srcRect r="1623"/>
          <a:stretch/>
        </p:blipFill>
        <p:spPr>
          <a:xfrm>
            <a:off x="916900" y="2145150"/>
            <a:ext cx="1605424" cy="1693575"/>
          </a:xfrm>
          <a:prstGeom prst="rect">
            <a:avLst/>
          </a:prstGeom>
          <a:noFill/>
          <a:ln>
            <a:noFill/>
          </a:ln>
        </p:spPr>
      </p:pic>
      <p:sp>
        <p:nvSpPr>
          <p:cNvPr id="244" name="Google Shape;244;p26"/>
          <p:cNvSpPr/>
          <p:nvPr/>
        </p:nvSpPr>
        <p:spPr>
          <a:xfrm flipH="1">
            <a:off x="3841427" y="3179625"/>
            <a:ext cx="583118" cy="344692"/>
          </a:xfrm>
          <a:custGeom>
            <a:avLst/>
            <a:gdLst/>
            <a:ahLst/>
            <a:cxnLst/>
            <a:rect l="l" t="t" r="r" b="b"/>
            <a:pathLst>
              <a:path w="12610" h="7454" extrusionOk="0">
                <a:moveTo>
                  <a:pt x="1" y="1"/>
                </a:moveTo>
                <a:lnTo>
                  <a:pt x="1" y="4215"/>
                </a:lnTo>
                <a:lnTo>
                  <a:pt x="3227" y="7454"/>
                </a:lnTo>
                <a:lnTo>
                  <a:pt x="12609" y="7454"/>
                </a:lnTo>
                <a:lnTo>
                  <a:pt x="12609" y="7251"/>
                </a:lnTo>
                <a:lnTo>
                  <a:pt x="3311" y="7251"/>
                </a:lnTo>
                <a:lnTo>
                  <a:pt x="203" y="4132"/>
                </a:lnTo>
                <a:lnTo>
                  <a:pt x="203"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p26"/>
          <p:cNvCxnSpPr/>
          <p:nvPr/>
        </p:nvCxnSpPr>
        <p:spPr>
          <a:xfrm rot="10800000">
            <a:off x="2600142" y="2077260"/>
            <a:ext cx="0" cy="1369500"/>
          </a:xfrm>
          <a:prstGeom prst="straightConnector1">
            <a:avLst/>
          </a:prstGeom>
          <a:noFill/>
          <a:ln w="9525" cap="flat" cmpd="sng">
            <a:solidFill>
              <a:srgbClr val="11FFFF"/>
            </a:solidFill>
            <a:prstDash val="solid"/>
            <a:round/>
            <a:headEnd type="none" w="med" len="med"/>
            <a:tailEnd type="none" w="med" len="med"/>
          </a:ln>
        </p:spPr>
      </p:cxnSp>
      <p:pic>
        <p:nvPicPr>
          <p:cNvPr id="246" name="Google Shape;246;p26"/>
          <p:cNvPicPr preferRelativeResize="0"/>
          <p:nvPr/>
        </p:nvPicPr>
        <p:blipFill>
          <a:blip r:embed="rId4">
            <a:alphaModFix/>
          </a:blip>
          <a:stretch>
            <a:fillRect/>
          </a:stretch>
        </p:blipFill>
        <p:spPr>
          <a:xfrm>
            <a:off x="5304375" y="3264500"/>
            <a:ext cx="2322652" cy="1451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7"/>
          <p:cNvSpPr/>
          <p:nvPr/>
        </p:nvSpPr>
        <p:spPr>
          <a:xfrm>
            <a:off x="5739622" y="363194"/>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7"/>
          <p:cNvSpPr/>
          <p:nvPr/>
        </p:nvSpPr>
        <p:spPr>
          <a:xfrm>
            <a:off x="6302966" y="364523"/>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rot="10800000">
            <a:off x="2347524" y="626206"/>
            <a:ext cx="680260" cy="402343"/>
          </a:xfrm>
          <a:custGeom>
            <a:avLst/>
            <a:gdLst/>
            <a:ahLst/>
            <a:cxnLst/>
            <a:rect l="l" t="t" r="r" b="b"/>
            <a:pathLst>
              <a:path w="18419" h="10894" extrusionOk="0">
                <a:moveTo>
                  <a:pt x="1" y="1"/>
                </a:moveTo>
                <a:lnTo>
                  <a:pt x="1" y="291"/>
                </a:lnTo>
                <a:lnTo>
                  <a:pt x="13574" y="291"/>
                </a:lnTo>
                <a:lnTo>
                  <a:pt x="18128" y="4845"/>
                </a:lnTo>
                <a:lnTo>
                  <a:pt x="18128" y="10893"/>
                </a:lnTo>
                <a:lnTo>
                  <a:pt x="18418" y="10893"/>
                </a:lnTo>
                <a:lnTo>
                  <a:pt x="18418" y="4722"/>
                </a:lnTo>
                <a:lnTo>
                  <a:pt x="1369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7"/>
          <p:cNvSpPr/>
          <p:nvPr/>
        </p:nvSpPr>
        <p:spPr>
          <a:xfrm rot="10800000">
            <a:off x="2285503" y="847986"/>
            <a:ext cx="178938" cy="179233"/>
          </a:xfrm>
          <a:custGeom>
            <a:avLst/>
            <a:gdLst/>
            <a:ahLst/>
            <a:cxnLst/>
            <a:rect l="l" t="t" r="r" b="b"/>
            <a:pathLst>
              <a:path w="4845" h="4853" extrusionOk="0">
                <a:moveTo>
                  <a:pt x="211" y="0"/>
                </a:moveTo>
                <a:lnTo>
                  <a:pt x="0" y="211"/>
                </a:lnTo>
                <a:lnTo>
                  <a:pt x="4642" y="4853"/>
                </a:lnTo>
                <a:lnTo>
                  <a:pt x="4844" y="4642"/>
                </a:lnTo>
                <a:lnTo>
                  <a:pt x="211" y="0"/>
                </a:lnTo>
                <a:close/>
              </a:path>
            </a:pathLst>
          </a:custGeom>
          <a:solidFill>
            <a:srgbClr val="006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7"/>
          <p:cNvSpPr txBox="1"/>
          <p:nvPr/>
        </p:nvSpPr>
        <p:spPr>
          <a:xfrm>
            <a:off x="2656077" y="359725"/>
            <a:ext cx="3494100" cy="57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3000">
                <a:solidFill>
                  <a:srgbClr val="FFFFFF"/>
                </a:solidFill>
                <a:latin typeface="Teko"/>
                <a:ea typeface="Teko"/>
                <a:cs typeface="Teko"/>
                <a:sym typeface="Teko"/>
              </a:rPr>
              <a:t>USED &amp; TRUSTED WORLDWIDE</a:t>
            </a:r>
            <a:endParaRPr sz="3000" b="1">
              <a:solidFill>
                <a:schemeClr val="dk1"/>
              </a:solidFill>
            </a:endParaRPr>
          </a:p>
        </p:txBody>
      </p:sp>
      <p:sp>
        <p:nvSpPr>
          <p:cNvPr id="256" name="Google Shape;256;p27"/>
          <p:cNvSpPr txBox="1"/>
          <p:nvPr/>
        </p:nvSpPr>
        <p:spPr>
          <a:xfrm>
            <a:off x="2411500" y="1089475"/>
            <a:ext cx="4218000" cy="85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950">
                <a:solidFill>
                  <a:srgbClr val="4DFFFF"/>
                </a:solidFill>
                <a:latin typeface="Teko Light"/>
                <a:ea typeface="Teko Light"/>
                <a:cs typeface="Teko Light"/>
                <a:sym typeface="Teko Light"/>
              </a:rPr>
              <a:t>Armed forces &amp; defence contractors throughout US &amp; NATO use CPE for analysis, planning &amp; procurement</a:t>
            </a:r>
            <a:endParaRPr sz="1950">
              <a:solidFill>
                <a:srgbClr val="4DFFFF"/>
              </a:solidFill>
              <a:latin typeface="Teko Light"/>
              <a:ea typeface="Teko Light"/>
              <a:cs typeface="Teko Light"/>
              <a:sym typeface="Teko Light"/>
            </a:endParaRPr>
          </a:p>
          <a:p>
            <a:pPr marL="0" lvl="0" indent="0" algn="l" rtl="0">
              <a:lnSpc>
                <a:spcPct val="100000"/>
              </a:lnSpc>
              <a:spcBef>
                <a:spcPts val="0"/>
              </a:spcBef>
              <a:spcAft>
                <a:spcPts val="0"/>
              </a:spcAft>
              <a:buNone/>
            </a:pPr>
            <a:endParaRPr sz="800">
              <a:solidFill>
                <a:srgbClr val="4DFFFF"/>
              </a:solidFill>
              <a:latin typeface="Teko Light"/>
              <a:ea typeface="Teko Light"/>
              <a:cs typeface="Teko Light"/>
              <a:sym typeface="Teko Light"/>
            </a:endParaRPr>
          </a:p>
        </p:txBody>
      </p:sp>
      <p:sp>
        <p:nvSpPr>
          <p:cNvPr id="257" name="Google Shape;257;p27"/>
          <p:cNvSpPr/>
          <p:nvPr/>
        </p:nvSpPr>
        <p:spPr>
          <a:xfrm>
            <a:off x="-10998" y="2008586"/>
            <a:ext cx="9144074" cy="578725"/>
          </a:xfrm>
          <a:custGeom>
            <a:avLst/>
            <a:gdLst/>
            <a:ahLst/>
            <a:cxnLst/>
            <a:rect l="l" t="t" r="r" b="b"/>
            <a:pathLst>
              <a:path w="288025" h="18229" extrusionOk="0">
                <a:moveTo>
                  <a:pt x="81677" y="0"/>
                </a:moveTo>
                <a:lnTo>
                  <a:pt x="73033" y="18086"/>
                </a:lnTo>
                <a:lnTo>
                  <a:pt x="0" y="18086"/>
                </a:lnTo>
                <a:lnTo>
                  <a:pt x="0" y="18228"/>
                </a:lnTo>
                <a:lnTo>
                  <a:pt x="73116" y="18228"/>
                </a:lnTo>
                <a:lnTo>
                  <a:pt x="81772" y="155"/>
                </a:lnTo>
                <a:lnTo>
                  <a:pt x="193119" y="155"/>
                </a:lnTo>
                <a:lnTo>
                  <a:pt x="202299" y="18193"/>
                </a:lnTo>
                <a:lnTo>
                  <a:pt x="202311" y="18228"/>
                </a:lnTo>
                <a:lnTo>
                  <a:pt x="288024" y="18228"/>
                </a:lnTo>
                <a:lnTo>
                  <a:pt x="288024" y="18086"/>
                </a:lnTo>
                <a:lnTo>
                  <a:pt x="202406" y="18086"/>
                </a:lnTo>
                <a:lnTo>
                  <a:pt x="193227" y="36"/>
                </a:lnTo>
                <a:lnTo>
                  <a:pt x="193203" y="0"/>
                </a:lnTo>
                <a:close/>
              </a:path>
            </a:pathLst>
          </a:custGeom>
          <a:solidFill>
            <a:srgbClr val="4DFFFF"/>
          </a:solidFill>
          <a:ln w="9525" cap="flat" cmpd="sng">
            <a:solidFill>
              <a:srgbClr val="11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1866486" y="2662870"/>
            <a:ext cx="144800" cy="125911"/>
          </a:xfrm>
          <a:custGeom>
            <a:avLst/>
            <a:gdLst/>
            <a:ahLst/>
            <a:cxnLst/>
            <a:rect l="l" t="t" r="r" b="b"/>
            <a:pathLst>
              <a:path w="4561" h="3966" extrusionOk="0">
                <a:moveTo>
                  <a:pt x="0" y="1"/>
                </a:moveTo>
                <a:lnTo>
                  <a:pt x="2286" y="3965"/>
                </a:lnTo>
                <a:lnTo>
                  <a:pt x="456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3722176" y="2097035"/>
            <a:ext cx="145181" cy="125498"/>
          </a:xfrm>
          <a:custGeom>
            <a:avLst/>
            <a:gdLst/>
            <a:ahLst/>
            <a:cxnLst/>
            <a:rect l="l" t="t" r="r" b="b"/>
            <a:pathLst>
              <a:path w="4573" h="3953" extrusionOk="0">
                <a:moveTo>
                  <a:pt x="1" y="0"/>
                </a:moveTo>
                <a:lnTo>
                  <a:pt x="2287" y="3953"/>
                </a:lnTo>
                <a:lnTo>
                  <a:pt x="4573"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4914674" y="2097035"/>
            <a:ext cx="145181" cy="125498"/>
          </a:xfrm>
          <a:custGeom>
            <a:avLst/>
            <a:gdLst/>
            <a:ahLst/>
            <a:cxnLst/>
            <a:rect l="l" t="t" r="r" b="b"/>
            <a:pathLst>
              <a:path w="4573" h="3953" extrusionOk="0">
                <a:moveTo>
                  <a:pt x="0" y="0"/>
                </a:moveTo>
                <a:lnTo>
                  <a:pt x="2286" y="3953"/>
                </a:lnTo>
                <a:lnTo>
                  <a:pt x="457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6685153" y="2662870"/>
            <a:ext cx="144800" cy="125911"/>
          </a:xfrm>
          <a:custGeom>
            <a:avLst/>
            <a:gdLst/>
            <a:ahLst/>
            <a:cxnLst/>
            <a:rect l="l" t="t" r="r" b="b"/>
            <a:pathLst>
              <a:path w="4561" h="3966" extrusionOk="0">
                <a:moveTo>
                  <a:pt x="0" y="1"/>
                </a:moveTo>
                <a:lnTo>
                  <a:pt x="2274" y="3965"/>
                </a:lnTo>
                <a:lnTo>
                  <a:pt x="4560"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 name="Google Shape;262;p27"/>
          <p:cNvPicPr preferRelativeResize="0"/>
          <p:nvPr/>
        </p:nvPicPr>
        <p:blipFill>
          <a:blip r:embed="rId3">
            <a:alphaModFix/>
          </a:blip>
          <a:stretch>
            <a:fillRect/>
          </a:stretch>
        </p:blipFill>
        <p:spPr>
          <a:xfrm>
            <a:off x="2491486" y="2343011"/>
            <a:ext cx="3713445" cy="2175189"/>
          </a:xfrm>
          <a:prstGeom prst="rect">
            <a:avLst/>
          </a:prstGeom>
          <a:noFill/>
          <a:ln>
            <a:noFill/>
          </a:ln>
        </p:spPr>
      </p:pic>
      <p:pic>
        <p:nvPicPr>
          <p:cNvPr id="263" name="Google Shape;263;p27"/>
          <p:cNvPicPr preferRelativeResize="0"/>
          <p:nvPr/>
        </p:nvPicPr>
        <p:blipFill>
          <a:blip r:embed="rId4">
            <a:alphaModFix/>
          </a:blip>
          <a:stretch>
            <a:fillRect/>
          </a:stretch>
        </p:blipFill>
        <p:spPr>
          <a:xfrm>
            <a:off x="-374275" y="2998475"/>
            <a:ext cx="2694175" cy="1681225"/>
          </a:xfrm>
          <a:prstGeom prst="rect">
            <a:avLst/>
          </a:prstGeom>
          <a:noFill/>
          <a:ln>
            <a:noFill/>
          </a:ln>
        </p:spPr>
      </p:pic>
      <p:pic>
        <p:nvPicPr>
          <p:cNvPr id="264" name="Google Shape;264;p27"/>
          <p:cNvPicPr preferRelativeResize="0"/>
          <p:nvPr/>
        </p:nvPicPr>
        <p:blipFill>
          <a:blip r:embed="rId5">
            <a:alphaModFix/>
          </a:blip>
          <a:stretch>
            <a:fillRect/>
          </a:stretch>
        </p:blipFill>
        <p:spPr>
          <a:xfrm>
            <a:off x="5914850" y="2938400"/>
            <a:ext cx="2884076" cy="1190475"/>
          </a:xfrm>
          <a:prstGeom prst="rect">
            <a:avLst/>
          </a:prstGeom>
          <a:noFill/>
          <a:ln>
            <a:noFill/>
          </a:ln>
        </p:spPr>
      </p:pic>
      <p:pic>
        <p:nvPicPr>
          <p:cNvPr id="265" name="Google Shape;265;p27"/>
          <p:cNvPicPr preferRelativeResize="0"/>
          <p:nvPr/>
        </p:nvPicPr>
        <p:blipFill>
          <a:blip r:embed="rId6">
            <a:alphaModFix/>
          </a:blip>
          <a:stretch>
            <a:fillRect/>
          </a:stretch>
        </p:blipFill>
        <p:spPr>
          <a:xfrm>
            <a:off x="5859546" y="3869071"/>
            <a:ext cx="2146851" cy="903600"/>
          </a:xfrm>
          <a:prstGeom prst="rect">
            <a:avLst/>
          </a:prstGeom>
          <a:noFill/>
          <a:ln w="9525" cap="flat" cmpd="sng">
            <a:solidFill>
              <a:srgbClr val="EFEFEF"/>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9"/>
          <p:cNvSpPr/>
          <p:nvPr/>
        </p:nvSpPr>
        <p:spPr>
          <a:xfrm flipH="1">
            <a:off x="6106253" y="1597424"/>
            <a:ext cx="1556322" cy="390492"/>
          </a:xfrm>
          <a:custGeom>
            <a:avLst/>
            <a:gdLst/>
            <a:ahLst/>
            <a:cxnLst/>
            <a:rect l="l" t="t" r="r" b="b"/>
            <a:pathLst>
              <a:path w="12951" h="12942" extrusionOk="0">
                <a:moveTo>
                  <a:pt x="1" y="1"/>
                </a:moveTo>
                <a:lnTo>
                  <a:pt x="1" y="12941"/>
                </a:lnTo>
                <a:lnTo>
                  <a:pt x="12950" y="12941"/>
                </a:lnTo>
                <a:lnTo>
                  <a:pt x="12950"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flipH="1">
            <a:off x="6051239" y="1493125"/>
            <a:ext cx="75400" cy="75400"/>
          </a:xfrm>
          <a:custGeom>
            <a:avLst/>
            <a:gdLst/>
            <a:ahLst/>
            <a:cxnLst/>
            <a:rect l="l" t="t" r="r" b="b"/>
            <a:pathLst>
              <a:path w="1988" h="1988" extrusionOk="0">
                <a:moveTo>
                  <a:pt x="1" y="1"/>
                </a:moveTo>
                <a:lnTo>
                  <a:pt x="1" y="308"/>
                </a:lnTo>
                <a:lnTo>
                  <a:pt x="1680" y="308"/>
                </a:lnTo>
                <a:lnTo>
                  <a:pt x="1680" y="1987"/>
                </a:lnTo>
                <a:lnTo>
                  <a:pt x="1987" y="1987"/>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9"/>
          <p:cNvSpPr/>
          <p:nvPr/>
        </p:nvSpPr>
        <p:spPr>
          <a:xfrm flipH="1">
            <a:off x="6051239" y="2016934"/>
            <a:ext cx="75400" cy="75741"/>
          </a:xfrm>
          <a:custGeom>
            <a:avLst/>
            <a:gdLst/>
            <a:ahLst/>
            <a:cxnLst/>
            <a:rect l="l" t="t" r="r" b="b"/>
            <a:pathLst>
              <a:path w="1988" h="1997" extrusionOk="0">
                <a:moveTo>
                  <a:pt x="1680" y="1"/>
                </a:moveTo>
                <a:lnTo>
                  <a:pt x="1680" y="1689"/>
                </a:lnTo>
                <a:lnTo>
                  <a:pt x="1" y="1689"/>
                </a:lnTo>
                <a:lnTo>
                  <a:pt x="1" y="1996"/>
                </a:lnTo>
                <a:lnTo>
                  <a:pt x="1987" y="1996"/>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9"/>
          <p:cNvSpPr/>
          <p:nvPr/>
        </p:nvSpPr>
        <p:spPr>
          <a:xfrm flipH="1">
            <a:off x="6205722" y="2014279"/>
            <a:ext cx="30039" cy="5689"/>
          </a:xfrm>
          <a:custGeom>
            <a:avLst/>
            <a:gdLst/>
            <a:ahLst/>
            <a:cxnLst/>
            <a:rect l="l" t="t" r="r" b="b"/>
            <a:pathLst>
              <a:path w="792" h="150" extrusionOk="0">
                <a:moveTo>
                  <a:pt x="1" y="0"/>
                </a:moveTo>
                <a:lnTo>
                  <a:pt x="1" y="150"/>
                </a:lnTo>
                <a:lnTo>
                  <a:pt x="792" y="150"/>
                </a:lnTo>
                <a:lnTo>
                  <a:pt x="7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 name="Google Shape;621;p29"/>
          <p:cNvGrpSpPr/>
          <p:nvPr/>
        </p:nvGrpSpPr>
        <p:grpSpPr>
          <a:xfrm flipH="1">
            <a:off x="5878324" y="2016925"/>
            <a:ext cx="716234" cy="145073"/>
            <a:chOff x="1571871" y="1788325"/>
            <a:chExt cx="716234" cy="145073"/>
          </a:xfrm>
        </p:grpSpPr>
        <p:sp>
          <p:nvSpPr>
            <p:cNvPr id="622" name="Google Shape;622;p29"/>
            <p:cNvSpPr/>
            <p:nvPr/>
          </p:nvSpPr>
          <p:spPr>
            <a:xfrm>
              <a:off x="1576648" y="1788325"/>
              <a:ext cx="711457" cy="145073"/>
            </a:xfrm>
            <a:custGeom>
              <a:avLst/>
              <a:gdLst/>
              <a:ahLst/>
              <a:cxnLst/>
              <a:rect l="l" t="t" r="r" b="b"/>
              <a:pathLst>
                <a:path w="15597" h="3825" extrusionOk="0">
                  <a:moveTo>
                    <a:pt x="15447" y="1"/>
                  </a:moveTo>
                  <a:lnTo>
                    <a:pt x="15447" y="1785"/>
                  </a:lnTo>
                  <a:lnTo>
                    <a:pt x="13566" y="3675"/>
                  </a:lnTo>
                  <a:lnTo>
                    <a:pt x="150" y="3675"/>
                  </a:lnTo>
                  <a:lnTo>
                    <a:pt x="150" y="1926"/>
                  </a:lnTo>
                  <a:lnTo>
                    <a:pt x="1" y="1926"/>
                  </a:lnTo>
                  <a:lnTo>
                    <a:pt x="1" y="3825"/>
                  </a:lnTo>
                  <a:lnTo>
                    <a:pt x="13627" y="3825"/>
                  </a:lnTo>
                  <a:lnTo>
                    <a:pt x="15596" y="1856"/>
                  </a:lnTo>
                  <a:lnTo>
                    <a:pt x="1559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9"/>
            <p:cNvSpPr/>
            <p:nvPr/>
          </p:nvSpPr>
          <p:spPr>
            <a:xfrm>
              <a:off x="1571871" y="1850850"/>
              <a:ext cx="20026" cy="20024"/>
            </a:xfrm>
            <a:custGeom>
              <a:avLst/>
              <a:gdLst/>
              <a:ahLst/>
              <a:cxnLst/>
              <a:rect l="l" t="t" r="r" b="b"/>
              <a:pathLst>
                <a:path w="519" h="528" extrusionOk="0">
                  <a:moveTo>
                    <a:pt x="255" y="0"/>
                  </a:moveTo>
                  <a:cubicBezTo>
                    <a:pt x="115" y="0"/>
                    <a:pt x="0" y="115"/>
                    <a:pt x="0" y="264"/>
                  </a:cubicBezTo>
                  <a:cubicBezTo>
                    <a:pt x="0" y="405"/>
                    <a:pt x="115" y="528"/>
                    <a:pt x="255" y="528"/>
                  </a:cubicBezTo>
                  <a:cubicBezTo>
                    <a:pt x="405" y="528"/>
                    <a:pt x="519" y="405"/>
                    <a:pt x="519" y="264"/>
                  </a:cubicBezTo>
                  <a:cubicBezTo>
                    <a:pt x="519" y="115"/>
                    <a:pt x="405" y="0"/>
                    <a:pt x="255" y="0"/>
                  </a:cubicBez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29"/>
          <p:cNvSpPr/>
          <p:nvPr/>
        </p:nvSpPr>
        <p:spPr>
          <a:xfrm flipH="1">
            <a:off x="1751502" y="1429251"/>
            <a:ext cx="526851" cy="390502"/>
          </a:xfrm>
          <a:custGeom>
            <a:avLst/>
            <a:gdLst/>
            <a:ahLst/>
            <a:cxnLst/>
            <a:rect l="l" t="t" r="r" b="b"/>
            <a:pathLst>
              <a:path w="13891" h="10296" extrusionOk="0">
                <a:moveTo>
                  <a:pt x="106" y="1"/>
                </a:moveTo>
                <a:lnTo>
                  <a:pt x="0" y="106"/>
                </a:lnTo>
                <a:lnTo>
                  <a:pt x="1407" y="1522"/>
                </a:lnTo>
                <a:lnTo>
                  <a:pt x="13741" y="1522"/>
                </a:lnTo>
                <a:lnTo>
                  <a:pt x="13741" y="10295"/>
                </a:lnTo>
                <a:lnTo>
                  <a:pt x="13890" y="10295"/>
                </a:lnTo>
                <a:lnTo>
                  <a:pt x="13890" y="1364"/>
                </a:lnTo>
                <a:lnTo>
                  <a:pt x="1468" y="1364"/>
                </a:lnTo>
                <a:lnTo>
                  <a:pt x="10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flipH="1">
            <a:off x="1751506" y="2093134"/>
            <a:ext cx="72404" cy="72745"/>
          </a:xfrm>
          <a:custGeom>
            <a:avLst/>
            <a:gdLst/>
            <a:ahLst/>
            <a:cxnLst/>
            <a:rect l="l" t="t" r="r" b="b"/>
            <a:pathLst>
              <a:path w="1909" h="1918" extrusionOk="0">
                <a:moveTo>
                  <a:pt x="1759" y="1"/>
                </a:moveTo>
                <a:lnTo>
                  <a:pt x="1759" y="1759"/>
                </a:lnTo>
                <a:lnTo>
                  <a:pt x="1" y="1759"/>
                </a:lnTo>
                <a:lnTo>
                  <a:pt x="1" y="1917"/>
                </a:lnTo>
                <a:lnTo>
                  <a:pt x="1908" y="1917"/>
                </a:lnTo>
                <a:lnTo>
                  <a:pt x="190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txBox="1"/>
          <p:nvPr/>
        </p:nvSpPr>
        <p:spPr>
          <a:xfrm>
            <a:off x="1914375" y="1472281"/>
            <a:ext cx="3780300" cy="6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900" i="1">
                <a:solidFill>
                  <a:srgbClr val="FFFFFF"/>
                </a:solidFill>
                <a:latin typeface="Montserrat Light"/>
                <a:ea typeface="Montserrat Light"/>
                <a:cs typeface="Montserrat Light"/>
                <a:sym typeface="Montserrat Light"/>
              </a:rPr>
              <a:t>“Far surpasses anything I have ever seen”</a:t>
            </a:r>
            <a:endParaRPr sz="900" i="1">
              <a:solidFill>
                <a:srgbClr val="FFFFFF"/>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r>
              <a:rPr lang="es" sz="900" i="1">
                <a:solidFill>
                  <a:srgbClr val="FFFFFF"/>
                </a:solidFill>
                <a:latin typeface="Montserrat Light"/>
                <a:ea typeface="Montserrat Light"/>
                <a:cs typeface="Montserrat Light"/>
                <a:sym typeface="Montserrat Light"/>
              </a:rPr>
              <a:t>“This should be issued immediately to the field”</a:t>
            </a:r>
            <a:endParaRPr sz="900" i="1">
              <a:solidFill>
                <a:srgbClr val="FFFFFF"/>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r>
              <a:rPr lang="es" sz="900" i="1">
                <a:solidFill>
                  <a:srgbClr val="FFFFFF"/>
                </a:solidFill>
                <a:latin typeface="Montserrat Light"/>
                <a:ea typeface="Montserrat Light"/>
                <a:cs typeface="Montserrat Light"/>
                <a:sym typeface="Montserrat Light"/>
              </a:rPr>
              <a:t>“In my 34 years of service, I’ve never seen anything like this”</a:t>
            </a:r>
            <a:endParaRPr sz="900" i="1">
              <a:solidFill>
                <a:srgbClr val="FFFFFF"/>
              </a:solidFill>
              <a:latin typeface="Montserrat Light"/>
              <a:ea typeface="Montserrat Light"/>
              <a:cs typeface="Montserrat Light"/>
              <a:sym typeface="Montserrat Light"/>
            </a:endParaRPr>
          </a:p>
          <a:p>
            <a:pPr marL="0" lvl="0" indent="0" algn="l" rtl="0">
              <a:spcBef>
                <a:spcPts val="0"/>
              </a:spcBef>
              <a:spcAft>
                <a:spcPts val="0"/>
              </a:spcAft>
              <a:buClr>
                <a:schemeClr val="dk1"/>
              </a:buClr>
              <a:buSzPts val="1100"/>
              <a:buFont typeface="Arial"/>
              <a:buNone/>
            </a:pPr>
            <a:r>
              <a:rPr lang="es" sz="900" i="1">
                <a:solidFill>
                  <a:srgbClr val="FFFFFF"/>
                </a:solidFill>
                <a:latin typeface="Montserrat Light"/>
                <a:ea typeface="Montserrat Light"/>
                <a:cs typeface="Montserrat Light"/>
                <a:sym typeface="Montserrat Light"/>
              </a:rPr>
              <a:t>“The 505th Command and Control Wing needs this”</a:t>
            </a:r>
            <a:endParaRPr sz="900" i="1">
              <a:solidFill>
                <a:srgbClr val="FFFFFF"/>
              </a:solidFill>
              <a:latin typeface="Montserrat Light"/>
              <a:ea typeface="Montserrat Light"/>
              <a:cs typeface="Montserrat Light"/>
              <a:sym typeface="Montserrat Light"/>
            </a:endParaRPr>
          </a:p>
          <a:p>
            <a:pPr marL="0" lvl="0" indent="0" algn="l" rtl="0">
              <a:spcBef>
                <a:spcPts val="0"/>
              </a:spcBef>
              <a:spcAft>
                <a:spcPts val="0"/>
              </a:spcAft>
              <a:buNone/>
            </a:pPr>
            <a:endParaRPr sz="900" i="1">
              <a:solidFill>
                <a:srgbClr val="FFFFFF"/>
              </a:solidFill>
              <a:latin typeface="Montserrat Light"/>
              <a:ea typeface="Montserrat Light"/>
              <a:cs typeface="Montserrat Light"/>
              <a:sym typeface="Montserrat Light"/>
            </a:endParaRPr>
          </a:p>
        </p:txBody>
      </p:sp>
      <p:sp>
        <p:nvSpPr>
          <p:cNvPr id="627" name="Google Shape;627;p29"/>
          <p:cNvSpPr txBox="1"/>
          <p:nvPr/>
        </p:nvSpPr>
        <p:spPr>
          <a:xfrm flipH="1">
            <a:off x="6128116" y="1566087"/>
            <a:ext cx="1512600" cy="453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 sz="950" b="1">
                <a:solidFill>
                  <a:srgbClr val="00387E"/>
                </a:solidFill>
                <a:latin typeface="Montserrat"/>
                <a:ea typeface="Montserrat"/>
                <a:cs typeface="Montserrat"/>
                <a:sym typeface="Montserrat"/>
              </a:rPr>
              <a:t>CSAF ACP Senior Leader assessments</a:t>
            </a:r>
            <a:endParaRPr sz="2000" b="1">
              <a:solidFill>
                <a:srgbClr val="00387E"/>
              </a:solidFill>
              <a:latin typeface="Montserrat"/>
              <a:ea typeface="Montserrat"/>
              <a:cs typeface="Montserrat"/>
              <a:sym typeface="Montserrat"/>
            </a:endParaRPr>
          </a:p>
        </p:txBody>
      </p:sp>
      <p:sp>
        <p:nvSpPr>
          <p:cNvPr id="628" name="Google Shape;628;p29"/>
          <p:cNvSpPr/>
          <p:nvPr/>
        </p:nvSpPr>
        <p:spPr>
          <a:xfrm rot="10800000">
            <a:off x="6051239" y="3059385"/>
            <a:ext cx="75400" cy="75400"/>
          </a:xfrm>
          <a:custGeom>
            <a:avLst/>
            <a:gdLst/>
            <a:ahLst/>
            <a:cxnLst/>
            <a:rect l="l" t="t" r="r" b="b"/>
            <a:pathLst>
              <a:path w="1988" h="1988" extrusionOk="0">
                <a:moveTo>
                  <a:pt x="1" y="1"/>
                </a:moveTo>
                <a:lnTo>
                  <a:pt x="1" y="308"/>
                </a:lnTo>
                <a:lnTo>
                  <a:pt x="1680" y="308"/>
                </a:lnTo>
                <a:lnTo>
                  <a:pt x="1680" y="1987"/>
                </a:lnTo>
                <a:lnTo>
                  <a:pt x="1987" y="1987"/>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rot="10800000">
            <a:off x="6051239" y="2535235"/>
            <a:ext cx="75400" cy="75741"/>
          </a:xfrm>
          <a:custGeom>
            <a:avLst/>
            <a:gdLst/>
            <a:ahLst/>
            <a:cxnLst/>
            <a:rect l="l" t="t" r="r" b="b"/>
            <a:pathLst>
              <a:path w="1988" h="1997" extrusionOk="0">
                <a:moveTo>
                  <a:pt x="1680" y="1"/>
                </a:moveTo>
                <a:lnTo>
                  <a:pt x="1680" y="1689"/>
                </a:lnTo>
                <a:lnTo>
                  <a:pt x="1" y="1689"/>
                </a:lnTo>
                <a:lnTo>
                  <a:pt x="1" y="1996"/>
                </a:lnTo>
                <a:lnTo>
                  <a:pt x="1987" y="1996"/>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rot="10800000">
            <a:off x="6205722" y="2607942"/>
            <a:ext cx="30039" cy="5689"/>
          </a:xfrm>
          <a:custGeom>
            <a:avLst/>
            <a:gdLst/>
            <a:ahLst/>
            <a:cxnLst/>
            <a:rect l="l" t="t" r="r" b="b"/>
            <a:pathLst>
              <a:path w="792" h="150" extrusionOk="0">
                <a:moveTo>
                  <a:pt x="1" y="0"/>
                </a:moveTo>
                <a:lnTo>
                  <a:pt x="1" y="150"/>
                </a:lnTo>
                <a:lnTo>
                  <a:pt x="792" y="150"/>
                </a:lnTo>
                <a:lnTo>
                  <a:pt x="7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29"/>
          <p:cNvGrpSpPr/>
          <p:nvPr/>
        </p:nvGrpSpPr>
        <p:grpSpPr>
          <a:xfrm rot="10800000">
            <a:off x="5878324" y="2465913"/>
            <a:ext cx="716234" cy="145073"/>
            <a:chOff x="1571871" y="1788325"/>
            <a:chExt cx="716234" cy="145073"/>
          </a:xfrm>
        </p:grpSpPr>
        <p:sp>
          <p:nvSpPr>
            <p:cNvPr id="632" name="Google Shape;632;p29"/>
            <p:cNvSpPr/>
            <p:nvPr/>
          </p:nvSpPr>
          <p:spPr>
            <a:xfrm>
              <a:off x="1576648" y="1788325"/>
              <a:ext cx="711457" cy="145073"/>
            </a:xfrm>
            <a:custGeom>
              <a:avLst/>
              <a:gdLst/>
              <a:ahLst/>
              <a:cxnLst/>
              <a:rect l="l" t="t" r="r" b="b"/>
              <a:pathLst>
                <a:path w="15597" h="3825" extrusionOk="0">
                  <a:moveTo>
                    <a:pt x="15447" y="1"/>
                  </a:moveTo>
                  <a:lnTo>
                    <a:pt x="15447" y="1785"/>
                  </a:lnTo>
                  <a:lnTo>
                    <a:pt x="13566" y="3675"/>
                  </a:lnTo>
                  <a:lnTo>
                    <a:pt x="150" y="3675"/>
                  </a:lnTo>
                  <a:lnTo>
                    <a:pt x="150" y="1926"/>
                  </a:lnTo>
                  <a:lnTo>
                    <a:pt x="1" y="1926"/>
                  </a:lnTo>
                  <a:lnTo>
                    <a:pt x="1" y="3825"/>
                  </a:lnTo>
                  <a:lnTo>
                    <a:pt x="13627" y="3825"/>
                  </a:lnTo>
                  <a:lnTo>
                    <a:pt x="15596" y="1856"/>
                  </a:lnTo>
                  <a:lnTo>
                    <a:pt x="1559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1571871" y="1850850"/>
              <a:ext cx="20026" cy="20024"/>
            </a:xfrm>
            <a:custGeom>
              <a:avLst/>
              <a:gdLst/>
              <a:ahLst/>
              <a:cxnLst/>
              <a:rect l="l" t="t" r="r" b="b"/>
              <a:pathLst>
                <a:path w="519" h="528" extrusionOk="0">
                  <a:moveTo>
                    <a:pt x="255" y="0"/>
                  </a:moveTo>
                  <a:cubicBezTo>
                    <a:pt x="115" y="0"/>
                    <a:pt x="0" y="115"/>
                    <a:pt x="0" y="264"/>
                  </a:cubicBezTo>
                  <a:cubicBezTo>
                    <a:pt x="0" y="405"/>
                    <a:pt x="115" y="528"/>
                    <a:pt x="255" y="528"/>
                  </a:cubicBezTo>
                  <a:cubicBezTo>
                    <a:pt x="405" y="528"/>
                    <a:pt x="519" y="405"/>
                    <a:pt x="519" y="264"/>
                  </a:cubicBezTo>
                  <a:cubicBezTo>
                    <a:pt x="519" y="115"/>
                    <a:pt x="405" y="0"/>
                    <a:pt x="255" y="0"/>
                  </a:cubicBez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29"/>
          <p:cNvSpPr/>
          <p:nvPr/>
        </p:nvSpPr>
        <p:spPr>
          <a:xfrm rot="10800000">
            <a:off x="1751502" y="2731957"/>
            <a:ext cx="526851" cy="390502"/>
          </a:xfrm>
          <a:custGeom>
            <a:avLst/>
            <a:gdLst/>
            <a:ahLst/>
            <a:cxnLst/>
            <a:rect l="l" t="t" r="r" b="b"/>
            <a:pathLst>
              <a:path w="13891" h="10296" extrusionOk="0">
                <a:moveTo>
                  <a:pt x="106" y="1"/>
                </a:moveTo>
                <a:lnTo>
                  <a:pt x="0" y="106"/>
                </a:lnTo>
                <a:lnTo>
                  <a:pt x="1407" y="1522"/>
                </a:lnTo>
                <a:lnTo>
                  <a:pt x="13741" y="1522"/>
                </a:lnTo>
                <a:lnTo>
                  <a:pt x="13741" y="10295"/>
                </a:lnTo>
                <a:lnTo>
                  <a:pt x="13890" y="10295"/>
                </a:lnTo>
                <a:lnTo>
                  <a:pt x="13890" y="1364"/>
                </a:lnTo>
                <a:lnTo>
                  <a:pt x="1468" y="1364"/>
                </a:lnTo>
                <a:lnTo>
                  <a:pt x="10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rot="10800000">
            <a:off x="1751506" y="2462031"/>
            <a:ext cx="72404" cy="72745"/>
          </a:xfrm>
          <a:custGeom>
            <a:avLst/>
            <a:gdLst/>
            <a:ahLst/>
            <a:cxnLst/>
            <a:rect l="l" t="t" r="r" b="b"/>
            <a:pathLst>
              <a:path w="1909" h="1918" extrusionOk="0">
                <a:moveTo>
                  <a:pt x="1759" y="1"/>
                </a:moveTo>
                <a:lnTo>
                  <a:pt x="1759" y="1759"/>
                </a:lnTo>
                <a:lnTo>
                  <a:pt x="1" y="1759"/>
                </a:lnTo>
                <a:lnTo>
                  <a:pt x="1" y="1917"/>
                </a:lnTo>
                <a:lnTo>
                  <a:pt x="1908" y="1917"/>
                </a:lnTo>
                <a:lnTo>
                  <a:pt x="190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txBox="1"/>
          <p:nvPr/>
        </p:nvSpPr>
        <p:spPr>
          <a:xfrm>
            <a:off x="1914376" y="2422675"/>
            <a:ext cx="3780300" cy="73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 sz="900">
                <a:solidFill>
                  <a:srgbClr val="FFFFFF"/>
                </a:solidFill>
                <a:latin typeface="Montserrat"/>
                <a:ea typeface="Montserrat"/>
                <a:cs typeface="Montserrat"/>
                <a:sym typeface="Montserrat"/>
              </a:rPr>
              <a:t>“</a:t>
            </a:r>
            <a:r>
              <a:rPr lang="es" sz="900" i="1">
                <a:solidFill>
                  <a:srgbClr val="FFFFFF"/>
                </a:solidFill>
                <a:latin typeface="Montserrat"/>
                <a:ea typeface="Montserrat"/>
                <a:cs typeface="Montserrat"/>
                <a:sym typeface="Montserrat"/>
              </a:rPr>
              <a:t>Command will find a following not only among civilian gamers but might have value among military, government, and policy circles as a simulator of modern warfare</a:t>
            </a:r>
            <a:r>
              <a:rPr lang="es" sz="900">
                <a:solidFill>
                  <a:srgbClr val="FFFFFF"/>
                </a:solidFill>
                <a:latin typeface="Montserrat"/>
                <a:ea typeface="Montserrat"/>
                <a:cs typeface="Montserrat"/>
                <a:sym typeface="Montserrat"/>
              </a:rPr>
              <a:t>”</a:t>
            </a:r>
            <a:endParaRPr sz="900">
              <a:solidFill>
                <a:srgbClr val="FFFFFF"/>
              </a:solidFill>
              <a:latin typeface="Montserrat"/>
              <a:ea typeface="Montserrat"/>
              <a:cs typeface="Montserrat"/>
              <a:sym typeface="Montserrat"/>
            </a:endParaRPr>
          </a:p>
          <a:p>
            <a:pPr marL="0" lvl="0" indent="0" algn="l" rtl="0">
              <a:lnSpc>
                <a:spcPct val="100000"/>
              </a:lnSpc>
              <a:spcBef>
                <a:spcPts val="1000"/>
              </a:spcBef>
              <a:spcAft>
                <a:spcPts val="1000"/>
              </a:spcAft>
              <a:buNone/>
            </a:pPr>
            <a:endParaRPr sz="900">
              <a:solidFill>
                <a:srgbClr val="FFFFFF"/>
              </a:solidFill>
              <a:latin typeface="Montserrat Light"/>
              <a:ea typeface="Montserrat Light"/>
              <a:cs typeface="Montserrat Light"/>
              <a:sym typeface="Montserrat Light"/>
            </a:endParaRPr>
          </a:p>
        </p:txBody>
      </p:sp>
      <p:sp>
        <p:nvSpPr>
          <p:cNvPr id="637" name="Google Shape;637;p29"/>
          <p:cNvSpPr/>
          <p:nvPr/>
        </p:nvSpPr>
        <p:spPr>
          <a:xfrm flipH="1">
            <a:off x="6051239" y="3683875"/>
            <a:ext cx="75400" cy="75400"/>
          </a:xfrm>
          <a:custGeom>
            <a:avLst/>
            <a:gdLst/>
            <a:ahLst/>
            <a:cxnLst/>
            <a:rect l="l" t="t" r="r" b="b"/>
            <a:pathLst>
              <a:path w="1988" h="1988" extrusionOk="0">
                <a:moveTo>
                  <a:pt x="1" y="1"/>
                </a:moveTo>
                <a:lnTo>
                  <a:pt x="1" y="308"/>
                </a:lnTo>
                <a:lnTo>
                  <a:pt x="1680" y="308"/>
                </a:lnTo>
                <a:lnTo>
                  <a:pt x="1680" y="1987"/>
                </a:lnTo>
                <a:lnTo>
                  <a:pt x="1987" y="1987"/>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9"/>
          <p:cNvSpPr/>
          <p:nvPr/>
        </p:nvSpPr>
        <p:spPr>
          <a:xfrm flipH="1">
            <a:off x="6051239" y="4207684"/>
            <a:ext cx="75400" cy="75741"/>
          </a:xfrm>
          <a:custGeom>
            <a:avLst/>
            <a:gdLst/>
            <a:ahLst/>
            <a:cxnLst/>
            <a:rect l="l" t="t" r="r" b="b"/>
            <a:pathLst>
              <a:path w="1988" h="1997" extrusionOk="0">
                <a:moveTo>
                  <a:pt x="1680" y="1"/>
                </a:moveTo>
                <a:lnTo>
                  <a:pt x="1680" y="1689"/>
                </a:lnTo>
                <a:lnTo>
                  <a:pt x="1" y="1689"/>
                </a:lnTo>
                <a:lnTo>
                  <a:pt x="1" y="1996"/>
                </a:lnTo>
                <a:lnTo>
                  <a:pt x="1987" y="1996"/>
                </a:lnTo>
                <a:lnTo>
                  <a:pt x="1987"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9"/>
          <p:cNvSpPr/>
          <p:nvPr/>
        </p:nvSpPr>
        <p:spPr>
          <a:xfrm flipH="1">
            <a:off x="6205722" y="4205029"/>
            <a:ext cx="30039" cy="5689"/>
          </a:xfrm>
          <a:custGeom>
            <a:avLst/>
            <a:gdLst/>
            <a:ahLst/>
            <a:cxnLst/>
            <a:rect l="l" t="t" r="r" b="b"/>
            <a:pathLst>
              <a:path w="792" h="150" extrusionOk="0">
                <a:moveTo>
                  <a:pt x="1" y="0"/>
                </a:moveTo>
                <a:lnTo>
                  <a:pt x="1" y="150"/>
                </a:lnTo>
                <a:lnTo>
                  <a:pt x="792" y="150"/>
                </a:lnTo>
                <a:lnTo>
                  <a:pt x="7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29"/>
          <p:cNvGrpSpPr/>
          <p:nvPr/>
        </p:nvGrpSpPr>
        <p:grpSpPr>
          <a:xfrm flipH="1">
            <a:off x="5878324" y="4207675"/>
            <a:ext cx="716234" cy="145073"/>
            <a:chOff x="1571871" y="1788325"/>
            <a:chExt cx="716234" cy="145073"/>
          </a:xfrm>
        </p:grpSpPr>
        <p:sp>
          <p:nvSpPr>
            <p:cNvPr id="641" name="Google Shape;641;p29"/>
            <p:cNvSpPr/>
            <p:nvPr/>
          </p:nvSpPr>
          <p:spPr>
            <a:xfrm>
              <a:off x="1576648" y="1788325"/>
              <a:ext cx="711457" cy="145073"/>
            </a:xfrm>
            <a:custGeom>
              <a:avLst/>
              <a:gdLst/>
              <a:ahLst/>
              <a:cxnLst/>
              <a:rect l="l" t="t" r="r" b="b"/>
              <a:pathLst>
                <a:path w="15597" h="3825" extrusionOk="0">
                  <a:moveTo>
                    <a:pt x="15447" y="1"/>
                  </a:moveTo>
                  <a:lnTo>
                    <a:pt x="15447" y="1785"/>
                  </a:lnTo>
                  <a:lnTo>
                    <a:pt x="13566" y="3675"/>
                  </a:lnTo>
                  <a:lnTo>
                    <a:pt x="150" y="3675"/>
                  </a:lnTo>
                  <a:lnTo>
                    <a:pt x="150" y="1926"/>
                  </a:lnTo>
                  <a:lnTo>
                    <a:pt x="1" y="1926"/>
                  </a:lnTo>
                  <a:lnTo>
                    <a:pt x="1" y="3825"/>
                  </a:lnTo>
                  <a:lnTo>
                    <a:pt x="13627" y="3825"/>
                  </a:lnTo>
                  <a:lnTo>
                    <a:pt x="15596" y="1856"/>
                  </a:lnTo>
                  <a:lnTo>
                    <a:pt x="1559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1571871" y="1850850"/>
              <a:ext cx="20026" cy="20024"/>
            </a:xfrm>
            <a:custGeom>
              <a:avLst/>
              <a:gdLst/>
              <a:ahLst/>
              <a:cxnLst/>
              <a:rect l="l" t="t" r="r" b="b"/>
              <a:pathLst>
                <a:path w="519" h="528" extrusionOk="0">
                  <a:moveTo>
                    <a:pt x="255" y="0"/>
                  </a:moveTo>
                  <a:cubicBezTo>
                    <a:pt x="115" y="0"/>
                    <a:pt x="0" y="115"/>
                    <a:pt x="0" y="264"/>
                  </a:cubicBezTo>
                  <a:cubicBezTo>
                    <a:pt x="0" y="405"/>
                    <a:pt x="115" y="528"/>
                    <a:pt x="255" y="528"/>
                  </a:cubicBezTo>
                  <a:cubicBezTo>
                    <a:pt x="405" y="528"/>
                    <a:pt x="519" y="405"/>
                    <a:pt x="519" y="264"/>
                  </a:cubicBezTo>
                  <a:cubicBezTo>
                    <a:pt x="519" y="115"/>
                    <a:pt x="405" y="0"/>
                    <a:pt x="255" y="0"/>
                  </a:cubicBez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 name="Google Shape;643;p29"/>
          <p:cNvSpPr/>
          <p:nvPr/>
        </p:nvSpPr>
        <p:spPr>
          <a:xfrm flipH="1">
            <a:off x="1751502" y="3391401"/>
            <a:ext cx="526851" cy="390502"/>
          </a:xfrm>
          <a:custGeom>
            <a:avLst/>
            <a:gdLst/>
            <a:ahLst/>
            <a:cxnLst/>
            <a:rect l="l" t="t" r="r" b="b"/>
            <a:pathLst>
              <a:path w="13891" h="10296" extrusionOk="0">
                <a:moveTo>
                  <a:pt x="106" y="1"/>
                </a:moveTo>
                <a:lnTo>
                  <a:pt x="0" y="106"/>
                </a:lnTo>
                <a:lnTo>
                  <a:pt x="1407" y="1522"/>
                </a:lnTo>
                <a:lnTo>
                  <a:pt x="13741" y="1522"/>
                </a:lnTo>
                <a:lnTo>
                  <a:pt x="13741" y="10295"/>
                </a:lnTo>
                <a:lnTo>
                  <a:pt x="13890" y="10295"/>
                </a:lnTo>
                <a:lnTo>
                  <a:pt x="13890" y="1364"/>
                </a:lnTo>
                <a:lnTo>
                  <a:pt x="1468" y="1364"/>
                </a:lnTo>
                <a:lnTo>
                  <a:pt x="106"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flipH="1">
            <a:off x="1751506" y="4459806"/>
            <a:ext cx="72404" cy="72745"/>
          </a:xfrm>
          <a:custGeom>
            <a:avLst/>
            <a:gdLst/>
            <a:ahLst/>
            <a:cxnLst/>
            <a:rect l="l" t="t" r="r" b="b"/>
            <a:pathLst>
              <a:path w="1909" h="1918" extrusionOk="0">
                <a:moveTo>
                  <a:pt x="1759" y="1"/>
                </a:moveTo>
                <a:lnTo>
                  <a:pt x="1759" y="1759"/>
                </a:lnTo>
                <a:lnTo>
                  <a:pt x="1" y="1759"/>
                </a:lnTo>
                <a:lnTo>
                  <a:pt x="1" y="1917"/>
                </a:lnTo>
                <a:lnTo>
                  <a:pt x="1908" y="1917"/>
                </a:lnTo>
                <a:lnTo>
                  <a:pt x="190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txBox="1"/>
          <p:nvPr/>
        </p:nvSpPr>
        <p:spPr>
          <a:xfrm>
            <a:off x="1914375" y="3457954"/>
            <a:ext cx="3780300" cy="9450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s" sz="900" i="1">
                <a:solidFill>
                  <a:srgbClr val="FFFFFF"/>
                </a:solidFill>
                <a:latin typeface="Montserrat"/>
                <a:ea typeface="Montserrat"/>
                <a:cs typeface="Montserrat"/>
                <a:sym typeface="Montserrat"/>
              </a:rPr>
              <a:t>“I would list the names of people who have been talking to me about this game for the last year, but I feel like I would be name dropping. Needless to say the range of people involved in beta testing range from an Admiral in the US Navy to professors at the US Naval War College to some distinguished Fellows of several think tanks” </a:t>
            </a:r>
            <a:endParaRPr sz="900" i="1">
              <a:solidFill>
                <a:srgbClr val="FFFFFF"/>
              </a:solidFill>
              <a:latin typeface="Montserrat"/>
              <a:ea typeface="Montserrat"/>
              <a:cs typeface="Montserrat"/>
              <a:sym typeface="Montserrat"/>
            </a:endParaRPr>
          </a:p>
          <a:p>
            <a:pPr marL="0" lvl="0" indent="0" algn="l" rtl="0">
              <a:lnSpc>
                <a:spcPct val="100000"/>
              </a:lnSpc>
              <a:spcBef>
                <a:spcPts val="0"/>
              </a:spcBef>
              <a:spcAft>
                <a:spcPts val="0"/>
              </a:spcAft>
              <a:buNone/>
            </a:pPr>
            <a:endParaRPr sz="900" i="1">
              <a:solidFill>
                <a:srgbClr val="FFFFFF"/>
              </a:solidFill>
              <a:latin typeface="Montserrat Light"/>
              <a:ea typeface="Montserrat Light"/>
              <a:cs typeface="Montserrat Light"/>
              <a:sym typeface="Montserrat Light"/>
            </a:endParaRPr>
          </a:p>
        </p:txBody>
      </p:sp>
      <p:sp>
        <p:nvSpPr>
          <p:cNvPr id="646" name="Google Shape;646;p29"/>
          <p:cNvSpPr txBox="1"/>
          <p:nvPr/>
        </p:nvSpPr>
        <p:spPr>
          <a:xfrm>
            <a:off x="3156250" y="446900"/>
            <a:ext cx="2352300" cy="54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2550">
                <a:solidFill>
                  <a:srgbClr val="FFFFFF"/>
                </a:solidFill>
                <a:latin typeface="Teko"/>
                <a:ea typeface="Teko"/>
                <a:cs typeface="Teko"/>
                <a:sym typeface="Teko"/>
              </a:rPr>
              <a:t>PRAISED BY THE PROS:</a:t>
            </a:r>
            <a:endParaRPr sz="2550">
              <a:solidFill>
                <a:srgbClr val="FFFFFF"/>
              </a:solidFill>
              <a:latin typeface="Teko"/>
              <a:ea typeface="Teko"/>
              <a:cs typeface="Teko"/>
              <a:sym typeface="Teko"/>
            </a:endParaRPr>
          </a:p>
        </p:txBody>
      </p:sp>
      <p:sp>
        <p:nvSpPr>
          <p:cNvPr id="647" name="Google Shape;647;p29"/>
          <p:cNvSpPr/>
          <p:nvPr/>
        </p:nvSpPr>
        <p:spPr>
          <a:xfrm flipH="1">
            <a:off x="6106253" y="2639299"/>
            <a:ext cx="1556322" cy="390492"/>
          </a:xfrm>
          <a:custGeom>
            <a:avLst/>
            <a:gdLst/>
            <a:ahLst/>
            <a:cxnLst/>
            <a:rect l="l" t="t" r="r" b="b"/>
            <a:pathLst>
              <a:path w="12951" h="12942" extrusionOk="0">
                <a:moveTo>
                  <a:pt x="1" y="1"/>
                </a:moveTo>
                <a:lnTo>
                  <a:pt x="1" y="12941"/>
                </a:lnTo>
                <a:lnTo>
                  <a:pt x="12950" y="12941"/>
                </a:lnTo>
                <a:lnTo>
                  <a:pt x="12950"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txBox="1"/>
          <p:nvPr/>
        </p:nvSpPr>
        <p:spPr>
          <a:xfrm flipH="1">
            <a:off x="6128116" y="2676740"/>
            <a:ext cx="1512600" cy="4539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sz="1000" b="1">
                <a:solidFill>
                  <a:srgbClr val="00387E"/>
                </a:solidFill>
              </a:rPr>
              <a:t>US Naval Institute</a:t>
            </a:r>
            <a:endParaRPr sz="1000" b="1">
              <a:solidFill>
                <a:srgbClr val="00387E"/>
              </a:solidFill>
            </a:endParaRPr>
          </a:p>
          <a:p>
            <a:pPr marL="0" lvl="0" indent="0" algn="l" rtl="0">
              <a:lnSpc>
                <a:spcPct val="100000"/>
              </a:lnSpc>
              <a:spcBef>
                <a:spcPts val="0"/>
              </a:spcBef>
              <a:spcAft>
                <a:spcPts val="0"/>
              </a:spcAft>
              <a:buNone/>
            </a:pPr>
            <a:endParaRPr sz="950" b="1">
              <a:solidFill>
                <a:srgbClr val="00387E"/>
              </a:solidFill>
              <a:latin typeface="Montserrat"/>
              <a:ea typeface="Montserrat"/>
              <a:cs typeface="Montserrat"/>
              <a:sym typeface="Montserrat"/>
            </a:endParaRPr>
          </a:p>
        </p:txBody>
      </p:sp>
      <p:sp>
        <p:nvSpPr>
          <p:cNvPr id="649" name="Google Shape;649;p29"/>
          <p:cNvSpPr/>
          <p:nvPr/>
        </p:nvSpPr>
        <p:spPr>
          <a:xfrm flipH="1">
            <a:off x="6106253" y="3783430"/>
            <a:ext cx="1556322" cy="390492"/>
          </a:xfrm>
          <a:custGeom>
            <a:avLst/>
            <a:gdLst/>
            <a:ahLst/>
            <a:cxnLst/>
            <a:rect l="l" t="t" r="r" b="b"/>
            <a:pathLst>
              <a:path w="12951" h="12942" extrusionOk="0">
                <a:moveTo>
                  <a:pt x="1" y="1"/>
                </a:moveTo>
                <a:lnTo>
                  <a:pt x="1" y="12941"/>
                </a:lnTo>
                <a:lnTo>
                  <a:pt x="12950" y="12941"/>
                </a:lnTo>
                <a:lnTo>
                  <a:pt x="12950"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txBox="1"/>
          <p:nvPr/>
        </p:nvSpPr>
        <p:spPr>
          <a:xfrm flipH="1">
            <a:off x="6159479" y="3814781"/>
            <a:ext cx="1512600" cy="45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900" b="1">
                <a:latin typeface="Montserrat"/>
                <a:ea typeface="Montserrat"/>
                <a:cs typeface="Montserrat"/>
                <a:sym typeface="Montserrat"/>
              </a:rPr>
              <a:t>Information Dissemination</a:t>
            </a:r>
            <a:endParaRPr sz="900" b="1">
              <a:latin typeface="Montserrat"/>
              <a:ea typeface="Montserrat"/>
              <a:cs typeface="Montserrat"/>
              <a:sym typeface="Montserrat"/>
            </a:endParaRPr>
          </a:p>
          <a:p>
            <a:pPr marL="0" lvl="0" indent="0" algn="l" rtl="0">
              <a:spcBef>
                <a:spcPts val="0"/>
              </a:spcBef>
              <a:spcAft>
                <a:spcPts val="0"/>
              </a:spcAft>
              <a:buNone/>
            </a:pPr>
            <a:endParaRPr sz="900" b="1">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0"/>
          <p:cNvSpPr/>
          <p:nvPr/>
        </p:nvSpPr>
        <p:spPr>
          <a:xfrm>
            <a:off x="3701849" y="3013634"/>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4608069" y="1975681"/>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5077374" y="2774961"/>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3246332" y="2229531"/>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2776535" y="1965221"/>
            <a:ext cx="533698" cy="462104"/>
          </a:xfrm>
          <a:custGeom>
            <a:avLst/>
            <a:gdLst/>
            <a:ahLst/>
            <a:cxnLst/>
            <a:rect l="l" t="t" r="r" b="b"/>
            <a:pathLst>
              <a:path w="41268" h="35732" fill="none" extrusionOk="0">
                <a:moveTo>
                  <a:pt x="30957" y="1"/>
                </a:moveTo>
                <a:lnTo>
                  <a:pt x="10323" y="1"/>
                </a:lnTo>
                <a:lnTo>
                  <a:pt x="0" y="17872"/>
                </a:lnTo>
                <a:lnTo>
                  <a:pt x="10323" y="35731"/>
                </a:lnTo>
                <a:lnTo>
                  <a:pt x="30957" y="35731"/>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4600046" y="1965221"/>
            <a:ext cx="533698" cy="462104"/>
          </a:xfrm>
          <a:custGeom>
            <a:avLst/>
            <a:gdLst/>
            <a:ahLst/>
            <a:cxnLst/>
            <a:rect l="l" t="t" r="r" b="b"/>
            <a:pathLst>
              <a:path w="41268" h="35732" fill="none" extrusionOk="0">
                <a:moveTo>
                  <a:pt x="30944" y="1"/>
                </a:moveTo>
                <a:lnTo>
                  <a:pt x="10311" y="1"/>
                </a:lnTo>
                <a:lnTo>
                  <a:pt x="0" y="17872"/>
                </a:lnTo>
                <a:lnTo>
                  <a:pt x="10311" y="35731"/>
                </a:lnTo>
                <a:lnTo>
                  <a:pt x="30944" y="35731"/>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3232445" y="2228675"/>
            <a:ext cx="533698" cy="462091"/>
          </a:xfrm>
          <a:custGeom>
            <a:avLst/>
            <a:gdLst/>
            <a:ahLst/>
            <a:cxnLst/>
            <a:rect l="l" t="t" r="r" b="b"/>
            <a:pathLst>
              <a:path w="41268" h="35731" fill="none" extrusionOk="0">
                <a:moveTo>
                  <a:pt x="30945" y="0"/>
                </a:moveTo>
                <a:lnTo>
                  <a:pt x="10312" y="0"/>
                </a:lnTo>
                <a:lnTo>
                  <a:pt x="1" y="17860"/>
                </a:lnTo>
                <a:lnTo>
                  <a:pt x="10312" y="35731"/>
                </a:lnTo>
                <a:lnTo>
                  <a:pt x="30945" y="35731"/>
                </a:lnTo>
                <a:lnTo>
                  <a:pt x="41268" y="17860"/>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3232911" y="1698392"/>
            <a:ext cx="533543" cy="462091"/>
          </a:xfrm>
          <a:custGeom>
            <a:avLst/>
            <a:gdLst/>
            <a:ahLst/>
            <a:cxnLst/>
            <a:rect l="l" t="t" r="r" b="b"/>
            <a:pathLst>
              <a:path w="41256" h="35731" fill="none" extrusionOk="0">
                <a:moveTo>
                  <a:pt x="30945" y="0"/>
                </a:moveTo>
                <a:lnTo>
                  <a:pt x="10311" y="0"/>
                </a:lnTo>
                <a:lnTo>
                  <a:pt x="0" y="17871"/>
                </a:lnTo>
                <a:lnTo>
                  <a:pt x="10311" y="35731"/>
                </a:lnTo>
                <a:lnTo>
                  <a:pt x="30945" y="35731"/>
                </a:lnTo>
                <a:lnTo>
                  <a:pt x="41256"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a:off x="3688821" y="1965221"/>
            <a:ext cx="533698" cy="462104"/>
          </a:xfrm>
          <a:custGeom>
            <a:avLst/>
            <a:gdLst/>
            <a:ahLst/>
            <a:cxnLst/>
            <a:rect l="l" t="t" r="r" b="b"/>
            <a:pathLst>
              <a:path w="41268" h="35732" fill="none" extrusionOk="0">
                <a:moveTo>
                  <a:pt x="30957" y="1"/>
                </a:moveTo>
                <a:lnTo>
                  <a:pt x="10324" y="1"/>
                </a:lnTo>
                <a:lnTo>
                  <a:pt x="1" y="17872"/>
                </a:lnTo>
                <a:lnTo>
                  <a:pt x="10324" y="35731"/>
                </a:lnTo>
                <a:lnTo>
                  <a:pt x="30957" y="35731"/>
                </a:lnTo>
                <a:lnTo>
                  <a:pt x="41268"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4144744" y="2228675"/>
            <a:ext cx="533698" cy="462091"/>
          </a:xfrm>
          <a:custGeom>
            <a:avLst/>
            <a:gdLst/>
            <a:ahLst/>
            <a:cxnLst/>
            <a:rect l="l" t="t" r="r" b="b"/>
            <a:pathLst>
              <a:path w="41268" h="35731" fill="none" extrusionOk="0">
                <a:moveTo>
                  <a:pt x="30945" y="0"/>
                </a:moveTo>
                <a:lnTo>
                  <a:pt x="10323" y="0"/>
                </a:lnTo>
                <a:lnTo>
                  <a:pt x="0" y="17860"/>
                </a:lnTo>
                <a:lnTo>
                  <a:pt x="10323" y="35731"/>
                </a:lnTo>
                <a:lnTo>
                  <a:pt x="30945" y="35731"/>
                </a:lnTo>
                <a:lnTo>
                  <a:pt x="41267" y="17860"/>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4145196" y="1698392"/>
            <a:ext cx="533556" cy="462091"/>
          </a:xfrm>
          <a:custGeom>
            <a:avLst/>
            <a:gdLst/>
            <a:ahLst/>
            <a:cxnLst/>
            <a:rect l="l" t="t" r="r" b="b"/>
            <a:pathLst>
              <a:path w="41257" h="35731" fill="none" extrusionOk="0">
                <a:moveTo>
                  <a:pt x="30945" y="0"/>
                </a:moveTo>
                <a:lnTo>
                  <a:pt x="10312" y="0"/>
                </a:lnTo>
                <a:lnTo>
                  <a:pt x="1" y="17871"/>
                </a:lnTo>
                <a:lnTo>
                  <a:pt x="10312" y="35731"/>
                </a:lnTo>
                <a:lnTo>
                  <a:pt x="30945" y="35731"/>
                </a:lnTo>
                <a:lnTo>
                  <a:pt x="41256"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5522496" y="2501052"/>
            <a:ext cx="533698" cy="462246"/>
          </a:xfrm>
          <a:custGeom>
            <a:avLst/>
            <a:gdLst/>
            <a:ahLst/>
            <a:cxnLst/>
            <a:rect l="l" t="t" r="r" b="b"/>
            <a:pathLst>
              <a:path w="41268" h="35743" fill="none" extrusionOk="0">
                <a:moveTo>
                  <a:pt x="30957" y="0"/>
                </a:moveTo>
                <a:lnTo>
                  <a:pt x="10323" y="0"/>
                </a:lnTo>
                <a:lnTo>
                  <a:pt x="0" y="17872"/>
                </a:lnTo>
                <a:lnTo>
                  <a:pt x="10323" y="35743"/>
                </a:lnTo>
                <a:lnTo>
                  <a:pt x="30957"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4611439" y="2501052"/>
            <a:ext cx="533698" cy="462246"/>
          </a:xfrm>
          <a:custGeom>
            <a:avLst/>
            <a:gdLst/>
            <a:ahLst/>
            <a:cxnLst/>
            <a:rect l="l" t="t" r="r" b="b"/>
            <a:pathLst>
              <a:path w="41268" h="35743" fill="none" extrusionOk="0">
                <a:moveTo>
                  <a:pt x="30944" y="0"/>
                </a:moveTo>
                <a:lnTo>
                  <a:pt x="10311" y="0"/>
                </a:lnTo>
                <a:lnTo>
                  <a:pt x="0" y="17872"/>
                </a:lnTo>
                <a:lnTo>
                  <a:pt x="10311" y="35743"/>
                </a:lnTo>
                <a:lnTo>
                  <a:pt x="30944"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5067194" y="2764493"/>
            <a:ext cx="533698" cy="462104"/>
          </a:xfrm>
          <a:custGeom>
            <a:avLst/>
            <a:gdLst/>
            <a:ahLst/>
            <a:cxnLst/>
            <a:rect l="l" t="t" r="r" b="b"/>
            <a:pathLst>
              <a:path w="41268" h="35732" fill="none" extrusionOk="0">
                <a:moveTo>
                  <a:pt x="30957" y="1"/>
                </a:moveTo>
                <a:lnTo>
                  <a:pt x="10323" y="1"/>
                </a:lnTo>
                <a:lnTo>
                  <a:pt x="1" y="17872"/>
                </a:lnTo>
                <a:lnTo>
                  <a:pt x="10323" y="35732"/>
                </a:lnTo>
                <a:lnTo>
                  <a:pt x="30957" y="35732"/>
                </a:lnTo>
                <a:lnTo>
                  <a:pt x="41268"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5067659" y="2234210"/>
            <a:ext cx="533698" cy="462259"/>
          </a:xfrm>
          <a:custGeom>
            <a:avLst/>
            <a:gdLst/>
            <a:ahLst/>
            <a:cxnLst/>
            <a:rect l="l" t="t" r="r" b="b"/>
            <a:pathLst>
              <a:path w="41268" h="35744" fill="none" extrusionOk="0">
                <a:moveTo>
                  <a:pt x="30945" y="1"/>
                </a:moveTo>
                <a:lnTo>
                  <a:pt x="10323" y="1"/>
                </a:lnTo>
                <a:lnTo>
                  <a:pt x="0" y="17872"/>
                </a:lnTo>
                <a:lnTo>
                  <a:pt x="10323" y="35743"/>
                </a:lnTo>
                <a:lnTo>
                  <a:pt x="30945"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4144433" y="2739715"/>
            <a:ext cx="533698" cy="462246"/>
          </a:xfrm>
          <a:custGeom>
            <a:avLst/>
            <a:gdLst/>
            <a:ahLst/>
            <a:cxnLst/>
            <a:rect l="l" t="t" r="r" b="b"/>
            <a:pathLst>
              <a:path w="41268" h="35743" fill="none" extrusionOk="0">
                <a:moveTo>
                  <a:pt x="30945" y="0"/>
                </a:moveTo>
                <a:lnTo>
                  <a:pt x="10323" y="0"/>
                </a:lnTo>
                <a:lnTo>
                  <a:pt x="0" y="17871"/>
                </a:lnTo>
                <a:lnTo>
                  <a:pt x="10323" y="35743"/>
                </a:lnTo>
                <a:lnTo>
                  <a:pt x="30945" y="35743"/>
                </a:lnTo>
                <a:lnTo>
                  <a:pt x="41267"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3233376" y="2739715"/>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3689131" y="3003156"/>
            <a:ext cx="533698" cy="462104"/>
          </a:xfrm>
          <a:custGeom>
            <a:avLst/>
            <a:gdLst/>
            <a:ahLst/>
            <a:cxnLst/>
            <a:rect l="l" t="t" r="r" b="b"/>
            <a:pathLst>
              <a:path w="41268" h="35732" fill="none" extrusionOk="0">
                <a:moveTo>
                  <a:pt x="30957" y="1"/>
                </a:moveTo>
                <a:lnTo>
                  <a:pt x="10323" y="1"/>
                </a:lnTo>
                <a:lnTo>
                  <a:pt x="1" y="17872"/>
                </a:lnTo>
                <a:lnTo>
                  <a:pt x="10323" y="35731"/>
                </a:lnTo>
                <a:lnTo>
                  <a:pt x="30957" y="35731"/>
                </a:lnTo>
                <a:lnTo>
                  <a:pt x="41268"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3689597" y="2472873"/>
            <a:ext cx="533698" cy="462259"/>
          </a:xfrm>
          <a:custGeom>
            <a:avLst/>
            <a:gdLst/>
            <a:ahLst/>
            <a:cxnLst/>
            <a:rect l="l" t="t" r="r" b="b"/>
            <a:pathLst>
              <a:path w="41268" h="35744" fill="none" extrusionOk="0">
                <a:moveTo>
                  <a:pt x="30945" y="1"/>
                </a:moveTo>
                <a:lnTo>
                  <a:pt x="10311" y="1"/>
                </a:lnTo>
                <a:lnTo>
                  <a:pt x="0" y="17872"/>
                </a:lnTo>
                <a:lnTo>
                  <a:pt x="10311" y="35743"/>
                </a:lnTo>
                <a:lnTo>
                  <a:pt x="30945"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txBox="1">
            <a:spLocks noGrp="1"/>
          </p:cNvSpPr>
          <p:nvPr>
            <p:ph type="ctrTitle" idx="4294967295"/>
          </p:nvPr>
        </p:nvSpPr>
        <p:spPr>
          <a:xfrm>
            <a:off x="2974175" y="313600"/>
            <a:ext cx="27711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FULL DATABASE EDITOR</a:t>
            </a:r>
            <a:endParaRPr/>
          </a:p>
        </p:txBody>
      </p:sp>
      <p:sp>
        <p:nvSpPr>
          <p:cNvPr id="675" name="Google Shape;675;p30"/>
          <p:cNvSpPr txBox="1">
            <a:spLocks noGrp="1"/>
          </p:cNvSpPr>
          <p:nvPr>
            <p:ph type="subTitle" idx="4294967295"/>
          </p:nvPr>
        </p:nvSpPr>
        <p:spPr>
          <a:xfrm>
            <a:off x="4789432" y="3510390"/>
            <a:ext cx="1549500" cy="61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900">
                <a:latin typeface="Teko Light"/>
                <a:ea typeface="Teko Light"/>
                <a:cs typeface="Teko Light"/>
                <a:sym typeface="Teko Light"/>
              </a:rPr>
              <a:t>5.500+</a:t>
            </a:r>
            <a:r>
              <a:rPr lang="es" sz="1900" b="1">
                <a:solidFill>
                  <a:srgbClr val="8EBCEB"/>
                </a:solidFill>
                <a:latin typeface="Arial"/>
                <a:ea typeface="Arial"/>
                <a:cs typeface="Arial"/>
                <a:sym typeface="Arial"/>
              </a:rPr>
              <a:t> </a:t>
            </a:r>
            <a:r>
              <a:rPr lang="es" sz="1000">
                <a:latin typeface="Montserrat ExtraLight"/>
                <a:ea typeface="Montserrat ExtraLight"/>
                <a:cs typeface="Montserrat ExtraLight"/>
                <a:sym typeface="Montserrat ExtraLight"/>
              </a:rPr>
              <a:t>sensors</a:t>
            </a:r>
            <a:endParaRPr sz="1000">
              <a:latin typeface="Montserrat ExtraLight"/>
              <a:ea typeface="Montserrat ExtraLight"/>
              <a:cs typeface="Montserrat ExtraLight"/>
              <a:sym typeface="Montserrat ExtraLight"/>
            </a:endParaRPr>
          </a:p>
          <a:p>
            <a:pPr marL="0" lvl="0" indent="0" algn="l" rtl="0">
              <a:spcBef>
                <a:spcPts val="0"/>
              </a:spcBef>
              <a:spcAft>
                <a:spcPts val="1600"/>
              </a:spcAft>
              <a:buNone/>
            </a:pPr>
            <a:endParaRPr sz="1000">
              <a:solidFill>
                <a:srgbClr val="F3F3F3"/>
              </a:solidFill>
            </a:endParaRPr>
          </a:p>
        </p:txBody>
      </p:sp>
      <p:sp>
        <p:nvSpPr>
          <p:cNvPr id="676" name="Google Shape;676;p30"/>
          <p:cNvSpPr txBox="1">
            <a:spLocks noGrp="1"/>
          </p:cNvSpPr>
          <p:nvPr>
            <p:ph type="subTitle" idx="4294967295"/>
          </p:nvPr>
        </p:nvSpPr>
        <p:spPr>
          <a:xfrm>
            <a:off x="6489599" y="1937300"/>
            <a:ext cx="1649100" cy="68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 sz="1900">
                <a:latin typeface="Teko Light"/>
                <a:ea typeface="Teko Light"/>
                <a:cs typeface="Teko Light"/>
                <a:sym typeface="Teko Light"/>
              </a:rPr>
              <a:t>260+</a:t>
            </a:r>
            <a:r>
              <a:rPr lang="es" sz="900">
                <a:solidFill>
                  <a:srgbClr val="FFFFFF"/>
                </a:solidFill>
                <a:latin typeface="Arial"/>
                <a:ea typeface="Arial"/>
                <a:cs typeface="Arial"/>
                <a:sym typeface="Arial"/>
              </a:rPr>
              <a:t> </a:t>
            </a:r>
            <a:endParaRPr sz="90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s" sz="1000">
                <a:latin typeface="Montserrat ExtraLight"/>
                <a:ea typeface="Montserrat ExtraLight"/>
                <a:cs typeface="Montserrat ExtraLight"/>
                <a:sym typeface="Montserrat ExtraLight"/>
              </a:rPr>
              <a:t>comm/datalink types</a:t>
            </a:r>
            <a:endParaRPr sz="1000">
              <a:latin typeface="Montserrat ExtraLight"/>
              <a:ea typeface="Montserrat ExtraLight"/>
              <a:cs typeface="Montserrat ExtraLight"/>
              <a:sym typeface="Montserrat ExtraLight"/>
            </a:endParaRPr>
          </a:p>
          <a:p>
            <a:pPr marL="0" lvl="0" indent="0" algn="l" rtl="0">
              <a:lnSpc>
                <a:spcPct val="100000"/>
              </a:lnSpc>
              <a:spcBef>
                <a:spcPts val="0"/>
              </a:spcBef>
              <a:spcAft>
                <a:spcPts val="1600"/>
              </a:spcAft>
              <a:buClr>
                <a:schemeClr val="dk1"/>
              </a:buClr>
              <a:buSzPts val="1100"/>
              <a:buFont typeface="Arial"/>
              <a:buNone/>
            </a:pPr>
            <a:endParaRPr sz="1000">
              <a:solidFill>
                <a:srgbClr val="F3F3F3"/>
              </a:solidFill>
            </a:endParaRPr>
          </a:p>
        </p:txBody>
      </p:sp>
      <p:sp>
        <p:nvSpPr>
          <p:cNvPr id="677" name="Google Shape;677;p30"/>
          <p:cNvSpPr txBox="1">
            <a:spLocks noGrp="1"/>
          </p:cNvSpPr>
          <p:nvPr>
            <p:ph type="subTitle" idx="4294967295"/>
          </p:nvPr>
        </p:nvSpPr>
        <p:spPr>
          <a:xfrm>
            <a:off x="3345228" y="3728830"/>
            <a:ext cx="1549500" cy="6144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s" sz="1900">
                <a:latin typeface="Teko Light"/>
                <a:ea typeface="Teko Light"/>
                <a:cs typeface="Teko Light"/>
                <a:sym typeface="Teko Light"/>
              </a:rPr>
              <a:t>3.000+ </a:t>
            </a:r>
            <a:r>
              <a:rPr lang="es" sz="1000">
                <a:latin typeface="Montserrat ExtraLight"/>
                <a:ea typeface="Montserrat ExtraLight"/>
                <a:cs typeface="Montserrat ExtraLight"/>
                <a:sym typeface="Montserrat ExtraLight"/>
              </a:rPr>
              <a:t>ships</a:t>
            </a:r>
            <a:endParaRPr sz="1700">
              <a:latin typeface="Teko Light"/>
              <a:ea typeface="Teko Light"/>
              <a:cs typeface="Teko Light"/>
              <a:sym typeface="Teko Light"/>
            </a:endParaRPr>
          </a:p>
          <a:p>
            <a:pPr marL="0" marR="0" lvl="0" indent="0" algn="l" rtl="0">
              <a:lnSpc>
                <a:spcPct val="100000"/>
              </a:lnSpc>
              <a:spcBef>
                <a:spcPts val="0"/>
              </a:spcBef>
              <a:spcAft>
                <a:spcPts val="0"/>
              </a:spcAft>
              <a:buClr>
                <a:schemeClr val="dk1"/>
              </a:buClr>
              <a:buSzPts val="1100"/>
              <a:buFont typeface="Arial"/>
              <a:buNone/>
            </a:pPr>
            <a:endParaRPr sz="1900">
              <a:latin typeface="Teko Light"/>
              <a:ea typeface="Teko Light"/>
              <a:cs typeface="Teko Light"/>
              <a:sym typeface="Teko Light"/>
            </a:endParaRPr>
          </a:p>
        </p:txBody>
      </p:sp>
      <p:sp>
        <p:nvSpPr>
          <p:cNvPr id="678" name="Google Shape;678;p30"/>
          <p:cNvSpPr txBox="1">
            <a:spLocks noGrp="1"/>
          </p:cNvSpPr>
          <p:nvPr>
            <p:ph type="subTitle" idx="4294967295"/>
          </p:nvPr>
        </p:nvSpPr>
        <p:spPr>
          <a:xfrm>
            <a:off x="1410831" y="2144698"/>
            <a:ext cx="1335300" cy="685800"/>
          </a:xfrm>
          <a:prstGeom prst="rect">
            <a:avLst/>
          </a:prstGeom>
          <a:no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 sz="1900">
                <a:latin typeface="Teko Light"/>
                <a:ea typeface="Teko Light"/>
                <a:cs typeface="Teko Light"/>
                <a:sym typeface="Teko Light"/>
              </a:rPr>
              <a:t>4.500+ </a:t>
            </a:r>
            <a:r>
              <a:rPr lang="es" sz="1000">
                <a:latin typeface="Montserrat ExtraLight"/>
                <a:ea typeface="Montserrat ExtraLight"/>
                <a:cs typeface="Montserrat ExtraLight"/>
                <a:sym typeface="Montserrat ExtraLight"/>
              </a:rPr>
              <a:t>aircraft</a:t>
            </a:r>
            <a:r>
              <a:rPr lang="es">
                <a:latin typeface="Montserrat ExtraLight"/>
                <a:ea typeface="Montserrat ExtraLight"/>
                <a:cs typeface="Montserrat ExtraLight"/>
                <a:sym typeface="Montserrat ExtraLight"/>
              </a:rPr>
              <a:t> </a:t>
            </a:r>
            <a:endParaRPr>
              <a:latin typeface="Montserrat ExtraLight"/>
              <a:ea typeface="Montserrat ExtraLight"/>
              <a:cs typeface="Montserrat ExtraLight"/>
              <a:sym typeface="Montserrat ExtraLight"/>
            </a:endParaRPr>
          </a:p>
          <a:p>
            <a:pPr marL="0" lvl="0" indent="0" algn="l" rtl="0">
              <a:lnSpc>
                <a:spcPct val="100000"/>
              </a:lnSpc>
              <a:spcBef>
                <a:spcPts val="0"/>
              </a:spcBef>
              <a:spcAft>
                <a:spcPts val="0"/>
              </a:spcAft>
              <a:buClr>
                <a:schemeClr val="dk1"/>
              </a:buClr>
              <a:buSzPts val="1100"/>
              <a:buFont typeface="Arial"/>
              <a:buNone/>
            </a:pPr>
            <a:r>
              <a:rPr lang="es" sz="1900">
                <a:latin typeface="Teko Light"/>
                <a:ea typeface="Teko Light"/>
                <a:cs typeface="Teko Light"/>
                <a:sym typeface="Teko Light"/>
              </a:rPr>
              <a:t>24.500+</a:t>
            </a:r>
            <a:r>
              <a:rPr lang="es">
                <a:latin typeface="Montserrat ExtraLight"/>
                <a:ea typeface="Montserrat ExtraLight"/>
                <a:cs typeface="Montserrat ExtraLight"/>
                <a:sym typeface="Montserrat ExtraLight"/>
              </a:rPr>
              <a:t> </a:t>
            </a:r>
            <a:r>
              <a:rPr lang="es" sz="1000">
                <a:latin typeface="Montserrat ExtraLight"/>
                <a:ea typeface="Montserrat ExtraLight"/>
                <a:cs typeface="Montserrat ExtraLight"/>
                <a:sym typeface="Montserrat ExtraLight"/>
              </a:rPr>
              <a:t>loadouts</a:t>
            </a:r>
            <a:endParaRPr sz="1700">
              <a:latin typeface="Teko Light"/>
              <a:ea typeface="Teko Light"/>
              <a:cs typeface="Teko Light"/>
              <a:sym typeface="Teko Light"/>
            </a:endParaRPr>
          </a:p>
          <a:p>
            <a:pPr marL="0" lvl="0" indent="0" algn="l" rtl="0">
              <a:lnSpc>
                <a:spcPct val="100000"/>
              </a:lnSpc>
              <a:spcBef>
                <a:spcPts val="0"/>
              </a:spcBef>
              <a:spcAft>
                <a:spcPts val="0"/>
              </a:spcAft>
              <a:buClr>
                <a:schemeClr val="dk1"/>
              </a:buClr>
              <a:buSzPts val="1100"/>
              <a:buFont typeface="Arial"/>
              <a:buNone/>
            </a:pPr>
            <a:endParaRPr sz="1900">
              <a:latin typeface="Teko Light"/>
              <a:ea typeface="Teko Light"/>
              <a:cs typeface="Teko Light"/>
              <a:sym typeface="Teko Light"/>
            </a:endParaRPr>
          </a:p>
        </p:txBody>
      </p:sp>
      <p:cxnSp>
        <p:nvCxnSpPr>
          <p:cNvPr id="679" name="Google Shape;679;p30"/>
          <p:cNvCxnSpPr/>
          <p:nvPr/>
        </p:nvCxnSpPr>
        <p:spPr>
          <a:xfrm>
            <a:off x="3499791" y="2513772"/>
            <a:ext cx="470100" cy="770400"/>
          </a:xfrm>
          <a:prstGeom prst="straightConnector1">
            <a:avLst/>
          </a:prstGeom>
          <a:noFill/>
          <a:ln w="9525" cap="flat" cmpd="sng">
            <a:solidFill>
              <a:schemeClr val="lt1"/>
            </a:solidFill>
            <a:prstDash val="solid"/>
            <a:round/>
            <a:headEnd type="none" w="med" len="med"/>
            <a:tailEnd type="oval" w="med" len="med"/>
          </a:ln>
        </p:spPr>
      </p:cxnSp>
      <p:cxnSp>
        <p:nvCxnSpPr>
          <p:cNvPr id="680" name="Google Shape;680;p30"/>
          <p:cNvCxnSpPr/>
          <p:nvPr/>
        </p:nvCxnSpPr>
        <p:spPr>
          <a:xfrm rot="10800000" flipH="1">
            <a:off x="3976935" y="2997344"/>
            <a:ext cx="1366200" cy="261000"/>
          </a:xfrm>
          <a:prstGeom prst="straightConnector1">
            <a:avLst/>
          </a:prstGeom>
          <a:noFill/>
          <a:ln w="9525" cap="flat" cmpd="sng">
            <a:solidFill>
              <a:schemeClr val="lt1"/>
            </a:solidFill>
            <a:prstDash val="solid"/>
            <a:round/>
            <a:headEnd type="none" w="med" len="med"/>
            <a:tailEnd type="oval" w="med" len="med"/>
          </a:ln>
        </p:spPr>
      </p:cxnSp>
      <p:cxnSp>
        <p:nvCxnSpPr>
          <p:cNvPr id="681" name="Google Shape;681;p30"/>
          <p:cNvCxnSpPr/>
          <p:nvPr/>
        </p:nvCxnSpPr>
        <p:spPr>
          <a:xfrm rot="10800000">
            <a:off x="4860222" y="2175456"/>
            <a:ext cx="447000" cy="809100"/>
          </a:xfrm>
          <a:prstGeom prst="straightConnector1">
            <a:avLst/>
          </a:prstGeom>
          <a:noFill/>
          <a:ln w="9525" cap="flat" cmpd="sng">
            <a:solidFill>
              <a:schemeClr val="lt1"/>
            </a:solidFill>
            <a:prstDash val="solid"/>
            <a:round/>
            <a:headEnd type="none" w="med" len="med"/>
            <a:tailEnd type="oval" w="med" len="med"/>
          </a:ln>
        </p:spPr>
      </p:cxnSp>
      <p:cxnSp>
        <p:nvCxnSpPr>
          <p:cNvPr id="682" name="Google Shape;682;p30"/>
          <p:cNvCxnSpPr/>
          <p:nvPr/>
        </p:nvCxnSpPr>
        <p:spPr>
          <a:xfrm rot="10800000" flipH="1">
            <a:off x="4894683" y="2196418"/>
            <a:ext cx="1562400" cy="1200"/>
          </a:xfrm>
          <a:prstGeom prst="straightConnector1">
            <a:avLst/>
          </a:prstGeom>
          <a:noFill/>
          <a:ln w="9525" cap="flat" cmpd="sng">
            <a:solidFill>
              <a:schemeClr val="lt1"/>
            </a:solidFill>
            <a:prstDash val="solid"/>
            <a:round/>
            <a:headEnd type="none" w="med" len="med"/>
            <a:tailEnd type="oval" w="med" len="med"/>
          </a:ln>
        </p:spPr>
      </p:cxnSp>
      <p:cxnSp>
        <p:nvCxnSpPr>
          <p:cNvPr id="683" name="Google Shape;683;p30"/>
          <p:cNvCxnSpPr/>
          <p:nvPr/>
        </p:nvCxnSpPr>
        <p:spPr>
          <a:xfrm rot="10800000">
            <a:off x="2593571" y="2493123"/>
            <a:ext cx="923700" cy="0"/>
          </a:xfrm>
          <a:prstGeom prst="straightConnector1">
            <a:avLst/>
          </a:prstGeom>
          <a:noFill/>
          <a:ln w="9525" cap="flat" cmpd="sng">
            <a:solidFill>
              <a:schemeClr val="lt1"/>
            </a:solidFill>
            <a:prstDash val="solid"/>
            <a:round/>
            <a:headEnd type="oval" w="med" len="med"/>
            <a:tailEnd type="oval" w="med" len="med"/>
          </a:ln>
        </p:spPr>
      </p:cxnSp>
      <p:cxnSp>
        <p:nvCxnSpPr>
          <p:cNvPr id="684" name="Google Shape;684;p30"/>
          <p:cNvCxnSpPr/>
          <p:nvPr/>
        </p:nvCxnSpPr>
        <p:spPr>
          <a:xfrm flipH="1">
            <a:off x="3949440" y="3285365"/>
            <a:ext cx="6300" cy="477600"/>
          </a:xfrm>
          <a:prstGeom prst="straightConnector1">
            <a:avLst/>
          </a:prstGeom>
          <a:noFill/>
          <a:ln w="9525" cap="flat" cmpd="sng">
            <a:solidFill>
              <a:schemeClr val="lt1"/>
            </a:solidFill>
            <a:prstDash val="solid"/>
            <a:round/>
            <a:headEnd type="none" w="med" len="med"/>
            <a:tailEnd type="oval" w="med" len="med"/>
          </a:ln>
        </p:spPr>
      </p:cxnSp>
      <p:cxnSp>
        <p:nvCxnSpPr>
          <p:cNvPr id="685" name="Google Shape;685;p30"/>
          <p:cNvCxnSpPr/>
          <p:nvPr/>
        </p:nvCxnSpPr>
        <p:spPr>
          <a:xfrm flipH="1">
            <a:off x="5309329" y="3025854"/>
            <a:ext cx="6900" cy="484200"/>
          </a:xfrm>
          <a:prstGeom prst="straightConnector1">
            <a:avLst/>
          </a:prstGeom>
          <a:noFill/>
          <a:ln w="9525" cap="flat" cmpd="sng">
            <a:solidFill>
              <a:schemeClr val="lt1"/>
            </a:solidFill>
            <a:prstDash val="solid"/>
            <a:round/>
            <a:headEnd type="none" w="med" len="med"/>
            <a:tailEnd type="oval" w="med" len="med"/>
          </a:ln>
        </p:spPr>
      </p:cxnSp>
      <p:cxnSp>
        <p:nvCxnSpPr>
          <p:cNvPr id="686" name="Google Shape;686;p30"/>
          <p:cNvCxnSpPr/>
          <p:nvPr/>
        </p:nvCxnSpPr>
        <p:spPr>
          <a:xfrm rot="10800000" flipH="1">
            <a:off x="3490228" y="2463699"/>
            <a:ext cx="955800" cy="42000"/>
          </a:xfrm>
          <a:prstGeom prst="straightConnector1">
            <a:avLst/>
          </a:prstGeom>
          <a:noFill/>
          <a:ln w="9525" cap="flat" cmpd="sng">
            <a:solidFill>
              <a:srgbClr val="FFFFFF"/>
            </a:solidFill>
            <a:prstDash val="solid"/>
            <a:round/>
            <a:headEnd type="none" w="med" len="med"/>
            <a:tailEnd type="none" w="med" len="med"/>
          </a:ln>
        </p:spPr>
      </p:cxnSp>
      <p:sp>
        <p:nvSpPr>
          <p:cNvPr id="687" name="Google Shape;687;p30"/>
          <p:cNvSpPr/>
          <p:nvPr/>
        </p:nvSpPr>
        <p:spPr>
          <a:xfrm>
            <a:off x="5064462" y="1700383"/>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0"/>
          <p:cNvSpPr/>
          <p:nvPr/>
        </p:nvSpPr>
        <p:spPr>
          <a:xfrm>
            <a:off x="5522569" y="1430887"/>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p:nvPr/>
        </p:nvSpPr>
        <p:spPr>
          <a:xfrm>
            <a:off x="2777621" y="3015863"/>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4160392" y="2229520"/>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5534747" y="1441425"/>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a:off x="2788773" y="3027572"/>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a:off x="2320474" y="1698394"/>
            <a:ext cx="533698" cy="462104"/>
          </a:xfrm>
          <a:custGeom>
            <a:avLst/>
            <a:gdLst/>
            <a:ahLst/>
            <a:cxnLst/>
            <a:rect l="l" t="t" r="r" b="b"/>
            <a:pathLst>
              <a:path w="41268" h="35732" fill="none" extrusionOk="0">
                <a:moveTo>
                  <a:pt x="30957" y="1"/>
                </a:moveTo>
                <a:lnTo>
                  <a:pt x="10323" y="1"/>
                </a:lnTo>
                <a:lnTo>
                  <a:pt x="0" y="17872"/>
                </a:lnTo>
                <a:lnTo>
                  <a:pt x="10323" y="35731"/>
                </a:lnTo>
                <a:lnTo>
                  <a:pt x="30957" y="35731"/>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5989943" y="2764421"/>
            <a:ext cx="533698" cy="462246"/>
          </a:xfrm>
          <a:custGeom>
            <a:avLst/>
            <a:gdLst/>
            <a:ahLst/>
            <a:cxnLst/>
            <a:rect l="l" t="t" r="r" b="b"/>
            <a:pathLst>
              <a:path w="41268" h="35743" fill="none" extrusionOk="0">
                <a:moveTo>
                  <a:pt x="30957" y="0"/>
                </a:moveTo>
                <a:lnTo>
                  <a:pt x="10323" y="0"/>
                </a:lnTo>
                <a:lnTo>
                  <a:pt x="0" y="17872"/>
                </a:lnTo>
                <a:lnTo>
                  <a:pt x="10323" y="35743"/>
                </a:lnTo>
                <a:lnTo>
                  <a:pt x="30957"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6008822" y="2774961"/>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a:off x="2337671" y="1710921"/>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0"/>
          <p:cNvSpPr/>
          <p:nvPr/>
        </p:nvSpPr>
        <p:spPr>
          <a:xfrm>
            <a:off x="2325502" y="3293096"/>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0"/>
          <p:cNvSpPr/>
          <p:nvPr/>
        </p:nvSpPr>
        <p:spPr>
          <a:xfrm>
            <a:off x="2320542" y="3839755"/>
            <a:ext cx="533543" cy="462246"/>
          </a:xfrm>
          <a:custGeom>
            <a:avLst/>
            <a:gdLst/>
            <a:ahLst/>
            <a:cxnLst/>
            <a:rect l="l" t="t" r="r" b="b"/>
            <a:pathLst>
              <a:path w="41256" h="35743" fill="none" extrusionOk="0">
                <a:moveTo>
                  <a:pt x="30944" y="0"/>
                </a:moveTo>
                <a:lnTo>
                  <a:pt x="10311" y="0"/>
                </a:lnTo>
                <a:lnTo>
                  <a:pt x="0" y="17871"/>
                </a:lnTo>
                <a:lnTo>
                  <a:pt x="10311" y="35743"/>
                </a:lnTo>
                <a:lnTo>
                  <a:pt x="30944" y="35743"/>
                </a:lnTo>
                <a:lnTo>
                  <a:pt x="41255"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2332712" y="3850305"/>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0"/>
          <p:cNvSpPr/>
          <p:nvPr/>
        </p:nvSpPr>
        <p:spPr>
          <a:xfrm>
            <a:off x="1865825" y="1430964"/>
            <a:ext cx="533543" cy="462091"/>
          </a:xfrm>
          <a:custGeom>
            <a:avLst/>
            <a:gdLst/>
            <a:ahLst/>
            <a:cxnLst/>
            <a:rect l="l" t="t" r="r" b="b"/>
            <a:pathLst>
              <a:path w="41256" h="35731" fill="none" extrusionOk="0">
                <a:moveTo>
                  <a:pt x="30945" y="0"/>
                </a:moveTo>
                <a:lnTo>
                  <a:pt x="10311" y="0"/>
                </a:lnTo>
                <a:lnTo>
                  <a:pt x="0" y="17871"/>
                </a:lnTo>
                <a:lnTo>
                  <a:pt x="10311" y="35731"/>
                </a:lnTo>
                <a:lnTo>
                  <a:pt x="30945" y="35731"/>
                </a:lnTo>
                <a:lnTo>
                  <a:pt x="41256"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1865825" y="907829"/>
            <a:ext cx="533543" cy="462091"/>
          </a:xfrm>
          <a:custGeom>
            <a:avLst/>
            <a:gdLst/>
            <a:ahLst/>
            <a:cxnLst/>
            <a:rect l="l" t="t" r="r" b="b"/>
            <a:pathLst>
              <a:path w="41256" h="35731" fill="none" extrusionOk="0">
                <a:moveTo>
                  <a:pt x="30945" y="0"/>
                </a:moveTo>
                <a:lnTo>
                  <a:pt x="10311" y="0"/>
                </a:lnTo>
                <a:lnTo>
                  <a:pt x="0" y="17871"/>
                </a:lnTo>
                <a:lnTo>
                  <a:pt x="10311" y="35731"/>
                </a:lnTo>
                <a:lnTo>
                  <a:pt x="30945" y="35731"/>
                </a:lnTo>
                <a:lnTo>
                  <a:pt x="41256" y="17871"/>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0"/>
          <p:cNvSpPr/>
          <p:nvPr/>
        </p:nvSpPr>
        <p:spPr>
          <a:xfrm>
            <a:off x="1877985" y="918290"/>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0"/>
          <p:cNvSpPr/>
          <p:nvPr/>
        </p:nvSpPr>
        <p:spPr>
          <a:xfrm>
            <a:off x="5996582" y="3287654"/>
            <a:ext cx="533698" cy="462246"/>
          </a:xfrm>
          <a:custGeom>
            <a:avLst/>
            <a:gdLst/>
            <a:ahLst/>
            <a:cxnLst/>
            <a:rect l="l" t="t" r="r" b="b"/>
            <a:pathLst>
              <a:path w="41268" h="35743" fill="none" extrusionOk="0">
                <a:moveTo>
                  <a:pt x="30957" y="0"/>
                </a:moveTo>
                <a:lnTo>
                  <a:pt x="10323" y="0"/>
                </a:lnTo>
                <a:lnTo>
                  <a:pt x="0" y="17872"/>
                </a:lnTo>
                <a:lnTo>
                  <a:pt x="10323" y="35743"/>
                </a:lnTo>
                <a:lnTo>
                  <a:pt x="30957"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6464199" y="3552694"/>
            <a:ext cx="533698" cy="462246"/>
          </a:xfrm>
          <a:custGeom>
            <a:avLst/>
            <a:gdLst/>
            <a:ahLst/>
            <a:cxnLst/>
            <a:rect l="l" t="t" r="r" b="b"/>
            <a:pathLst>
              <a:path w="41268" h="35743" fill="none" extrusionOk="0">
                <a:moveTo>
                  <a:pt x="30957" y="0"/>
                </a:moveTo>
                <a:lnTo>
                  <a:pt x="10323" y="0"/>
                </a:lnTo>
                <a:lnTo>
                  <a:pt x="0" y="17872"/>
                </a:lnTo>
                <a:lnTo>
                  <a:pt x="10323" y="35743"/>
                </a:lnTo>
                <a:lnTo>
                  <a:pt x="30957" y="35743"/>
                </a:lnTo>
                <a:lnTo>
                  <a:pt x="41267" y="17872"/>
                </a:lnTo>
                <a:close/>
              </a:path>
            </a:pathLst>
          </a:custGeom>
          <a:noFill/>
          <a:ln w="22325" cap="flat" cmpd="sng">
            <a:solidFill>
              <a:srgbClr val="11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6476437" y="3563234"/>
            <a:ext cx="509100" cy="441000"/>
          </a:xfrm>
          <a:prstGeom prst="hexagon">
            <a:avLst>
              <a:gd name="adj" fmla="val 25000"/>
              <a:gd name="vf" fmla="val 115470"/>
            </a:avLst>
          </a:prstGeom>
          <a:solidFill>
            <a:srgbClr val="4DFFFF">
              <a:alpha val="44130"/>
            </a:srgbClr>
          </a:solidFill>
          <a:ln w="22325" cap="flat" cmpd="sng">
            <a:solidFill>
              <a:srgbClr val="11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6" name="Google Shape;706;p30"/>
          <p:cNvCxnSpPr/>
          <p:nvPr/>
        </p:nvCxnSpPr>
        <p:spPr>
          <a:xfrm flipH="1">
            <a:off x="6727607" y="3793956"/>
            <a:ext cx="6900" cy="484200"/>
          </a:xfrm>
          <a:prstGeom prst="straightConnector1">
            <a:avLst/>
          </a:prstGeom>
          <a:noFill/>
          <a:ln w="9525" cap="flat" cmpd="sng">
            <a:solidFill>
              <a:schemeClr val="lt1"/>
            </a:solidFill>
            <a:prstDash val="solid"/>
            <a:round/>
            <a:headEnd type="none" w="med" len="med"/>
            <a:tailEnd type="oval" w="med" len="med"/>
          </a:ln>
        </p:spPr>
      </p:cxnSp>
      <p:cxnSp>
        <p:nvCxnSpPr>
          <p:cNvPr id="707" name="Google Shape;707;p30"/>
          <p:cNvCxnSpPr/>
          <p:nvPr/>
        </p:nvCxnSpPr>
        <p:spPr>
          <a:xfrm rot="10800000" flipH="1">
            <a:off x="6271451" y="3000861"/>
            <a:ext cx="880800" cy="4800"/>
          </a:xfrm>
          <a:prstGeom prst="straightConnector1">
            <a:avLst/>
          </a:prstGeom>
          <a:noFill/>
          <a:ln w="9525" cap="flat" cmpd="sng">
            <a:solidFill>
              <a:schemeClr val="lt1"/>
            </a:solidFill>
            <a:prstDash val="solid"/>
            <a:round/>
            <a:headEnd type="none" w="med" len="med"/>
            <a:tailEnd type="oval" w="med" len="med"/>
          </a:ln>
        </p:spPr>
      </p:cxnSp>
      <p:cxnSp>
        <p:nvCxnSpPr>
          <p:cNvPr id="708" name="Google Shape;708;p30"/>
          <p:cNvCxnSpPr>
            <a:endCxn id="709" idx="1"/>
          </p:cNvCxnSpPr>
          <p:nvPr/>
        </p:nvCxnSpPr>
        <p:spPr>
          <a:xfrm rot="10800000" flipH="1">
            <a:off x="4438680" y="1411513"/>
            <a:ext cx="4800" cy="1059300"/>
          </a:xfrm>
          <a:prstGeom prst="straightConnector1">
            <a:avLst/>
          </a:prstGeom>
          <a:noFill/>
          <a:ln w="9525" cap="flat" cmpd="sng">
            <a:solidFill>
              <a:schemeClr val="lt1"/>
            </a:solidFill>
            <a:prstDash val="solid"/>
            <a:round/>
            <a:headEnd type="oval" w="med" len="med"/>
            <a:tailEnd type="oval" w="med" len="med"/>
          </a:ln>
        </p:spPr>
      </p:cxnSp>
      <p:cxnSp>
        <p:nvCxnSpPr>
          <p:cNvPr id="710" name="Google Shape;710;p30"/>
          <p:cNvCxnSpPr/>
          <p:nvPr/>
        </p:nvCxnSpPr>
        <p:spPr>
          <a:xfrm rot="10800000">
            <a:off x="1606939" y="1152570"/>
            <a:ext cx="523200" cy="0"/>
          </a:xfrm>
          <a:prstGeom prst="straightConnector1">
            <a:avLst/>
          </a:prstGeom>
          <a:noFill/>
          <a:ln w="9525" cap="flat" cmpd="sng">
            <a:solidFill>
              <a:schemeClr val="lt1"/>
            </a:solidFill>
            <a:prstDash val="solid"/>
            <a:round/>
            <a:headEnd type="none" w="med" len="med"/>
            <a:tailEnd type="oval" w="med" len="med"/>
          </a:ln>
        </p:spPr>
      </p:cxnSp>
      <p:cxnSp>
        <p:nvCxnSpPr>
          <p:cNvPr id="711" name="Google Shape;711;p30"/>
          <p:cNvCxnSpPr/>
          <p:nvPr/>
        </p:nvCxnSpPr>
        <p:spPr>
          <a:xfrm rot="10800000" flipH="1">
            <a:off x="2604437" y="1473415"/>
            <a:ext cx="118500" cy="474300"/>
          </a:xfrm>
          <a:prstGeom prst="straightConnector1">
            <a:avLst/>
          </a:prstGeom>
          <a:noFill/>
          <a:ln w="9525" cap="flat" cmpd="sng">
            <a:solidFill>
              <a:schemeClr val="lt1"/>
            </a:solidFill>
            <a:prstDash val="solid"/>
            <a:round/>
            <a:headEnd type="none" w="med" len="med"/>
            <a:tailEnd type="oval" w="med" len="med"/>
          </a:ln>
        </p:spPr>
      </p:cxnSp>
      <p:cxnSp>
        <p:nvCxnSpPr>
          <p:cNvPr id="712" name="Google Shape;712;p30"/>
          <p:cNvCxnSpPr/>
          <p:nvPr/>
        </p:nvCxnSpPr>
        <p:spPr>
          <a:xfrm rot="10800000" flipH="1">
            <a:off x="5805894" y="1278090"/>
            <a:ext cx="432300" cy="420300"/>
          </a:xfrm>
          <a:prstGeom prst="straightConnector1">
            <a:avLst/>
          </a:prstGeom>
          <a:noFill/>
          <a:ln w="9525" cap="flat" cmpd="sng">
            <a:solidFill>
              <a:schemeClr val="lt1"/>
            </a:solidFill>
            <a:prstDash val="solid"/>
            <a:round/>
            <a:headEnd type="none" w="med" len="med"/>
            <a:tailEnd type="oval" w="med" len="med"/>
          </a:ln>
        </p:spPr>
      </p:cxnSp>
      <p:cxnSp>
        <p:nvCxnSpPr>
          <p:cNvPr id="713" name="Google Shape;713;p30"/>
          <p:cNvCxnSpPr/>
          <p:nvPr/>
        </p:nvCxnSpPr>
        <p:spPr>
          <a:xfrm flipH="1">
            <a:off x="1911065" y="3232780"/>
            <a:ext cx="1121100" cy="5400"/>
          </a:xfrm>
          <a:prstGeom prst="straightConnector1">
            <a:avLst/>
          </a:prstGeom>
          <a:noFill/>
          <a:ln w="9525" cap="flat" cmpd="sng">
            <a:solidFill>
              <a:schemeClr val="lt1"/>
            </a:solidFill>
            <a:prstDash val="solid"/>
            <a:round/>
            <a:headEnd type="none" w="med" len="med"/>
            <a:tailEnd type="oval" w="med" len="med"/>
          </a:ln>
        </p:spPr>
      </p:cxnSp>
      <p:cxnSp>
        <p:nvCxnSpPr>
          <p:cNvPr id="714" name="Google Shape;714;p30"/>
          <p:cNvCxnSpPr/>
          <p:nvPr/>
        </p:nvCxnSpPr>
        <p:spPr>
          <a:xfrm rot="10800000">
            <a:off x="2102380" y="4065965"/>
            <a:ext cx="485700" cy="0"/>
          </a:xfrm>
          <a:prstGeom prst="straightConnector1">
            <a:avLst/>
          </a:prstGeom>
          <a:noFill/>
          <a:ln w="9525" cap="flat" cmpd="sng">
            <a:solidFill>
              <a:schemeClr val="lt1"/>
            </a:solidFill>
            <a:prstDash val="solid"/>
            <a:round/>
            <a:headEnd type="none" w="med" len="med"/>
            <a:tailEnd type="oval" w="med" len="med"/>
          </a:ln>
        </p:spPr>
      </p:cxnSp>
      <p:sp>
        <p:nvSpPr>
          <p:cNvPr id="715" name="Google Shape;715;p30"/>
          <p:cNvSpPr txBox="1"/>
          <p:nvPr/>
        </p:nvSpPr>
        <p:spPr>
          <a:xfrm>
            <a:off x="1213100" y="2960750"/>
            <a:ext cx="989700" cy="61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1.000</a:t>
            </a:r>
            <a:r>
              <a:rPr lang="es" sz="1800">
                <a:solidFill>
                  <a:srgbClr val="FFFFFF"/>
                </a:solidFill>
                <a:latin typeface="Teko"/>
                <a:ea typeface="Teko"/>
                <a:cs typeface="Teko"/>
                <a:sym typeface="Teko"/>
              </a:rPr>
              <a:t>+</a:t>
            </a:r>
            <a:r>
              <a:rPr lang="es" sz="900">
                <a:solidFill>
                  <a:schemeClr val="dk1"/>
                </a:solidFill>
              </a:rPr>
              <a:t> </a:t>
            </a:r>
            <a:endParaRPr sz="900">
              <a:solidFill>
                <a:schemeClr val="dk1"/>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warheads</a:t>
            </a:r>
            <a:endParaRPr sz="900">
              <a:solidFill>
                <a:srgbClr val="FFFFFF"/>
              </a:solidFill>
            </a:endParaRPr>
          </a:p>
        </p:txBody>
      </p:sp>
      <p:sp>
        <p:nvSpPr>
          <p:cNvPr id="716" name="Google Shape;716;p30"/>
          <p:cNvSpPr txBox="1"/>
          <p:nvPr/>
        </p:nvSpPr>
        <p:spPr>
          <a:xfrm>
            <a:off x="6271446" y="820532"/>
            <a:ext cx="1293000" cy="80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2.500+</a:t>
            </a:r>
            <a:r>
              <a:rPr lang="es" sz="900">
                <a:solidFill>
                  <a:schemeClr val="dk1"/>
                </a:solidFill>
              </a:rPr>
              <a:t> </a:t>
            </a:r>
            <a:endParaRPr sz="900">
              <a:solidFill>
                <a:schemeClr val="dk1"/>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propulsion</a:t>
            </a:r>
            <a:r>
              <a:rPr lang="es" sz="900">
                <a:solidFill>
                  <a:srgbClr val="FFFFFF"/>
                </a:solidFill>
              </a:rPr>
              <a:t> </a:t>
            </a:r>
            <a:r>
              <a:rPr lang="es" sz="1000">
                <a:solidFill>
                  <a:schemeClr val="lt1"/>
                </a:solidFill>
                <a:latin typeface="Montserrat ExtraLight"/>
                <a:ea typeface="Montserrat ExtraLight"/>
                <a:cs typeface="Montserrat ExtraLight"/>
                <a:sym typeface="Montserrat ExtraLight"/>
              </a:rPr>
              <a:t>systems</a:t>
            </a:r>
            <a:endParaRPr sz="900">
              <a:solidFill>
                <a:srgbClr val="FFFFFF"/>
              </a:solidFill>
            </a:endParaRPr>
          </a:p>
        </p:txBody>
      </p:sp>
      <p:sp>
        <p:nvSpPr>
          <p:cNvPr id="717" name="Google Shape;717;p30"/>
          <p:cNvSpPr txBox="1"/>
          <p:nvPr/>
        </p:nvSpPr>
        <p:spPr>
          <a:xfrm>
            <a:off x="1410832" y="3793956"/>
            <a:ext cx="816000" cy="6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3.300</a:t>
            </a:r>
            <a:r>
              <a:rPr lang="es" sz="1900">
                <a:solidFill>
                  <a:srgbClr val="FFFFFF"/>
                </a:solidFill>
              </a:rPr>
              <a:t>+</a:t>
            </a:r>
            <a:r>
              <a:rPr lang="es" sz="900">
                <a:solidFill>
                  <a:schemeClr val="dk1"/>
                </a:solidFill>
              </a:rPr>
              <a:t> </a:t>
            </a:r>
            <a:endParaRPr sz="900">
              <a:solidFill>
                <a:schemeClr val="dk1"/>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weapons</a:t>
            </a:r>
            <a:endParaRPr sz="900">
              <a:solidFill>
                <a:srgbClr val="FFFFFF"/>
              </a:solidFill>
            </a:endParaRPr>
          </a:p>
        </p:txBody>
      </p:sp>
      <p:sp>
        <p:nvSpPr>
          <p:cNvPr id="718" name="Google Shape;718;p30"/>
          <p:cNvSpPr txBox="1"/>
          <p:nvPr/>
        </p:nvSpPr>
        <p:spPr>
          <a:xfrm>
            <a:off x="1043950" y="801100"/>
            <a:ext cx="1224600" cy="848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120+</a:t>
            </a:r>
            <a:r>
              <a:rPr lang="es" sz="1900" b="1">
                <a:solidFill>
                  <a:srgbClr val="8EBCEB"/>
                </a:solidFill>
              </a:rPr>
              <a:t> </a:t>
            </a:r>
            <a:endParaRPr sz="1900" b="1">
              <a:solidFill>
                <a:srgbClr val="8EBCEB"/>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aircraft </a:t>
            </a:r>
            <a:endParaRPr sz="1000">
              <a:solidFill>
                <a:schemeClr val="lt1"/>
              </a:solidFill>
              <a:latin typeface="Montserrat ExtraLight"/>
              <a:ea typeface="Montserrat ExtraLight"/>
              <a:cs typeface="Montserrat ExtraLight"/>
              <a:sym typeface="Montserrat ExtraLight"/>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facility types</a:t>
            </a:r>
            <a:endParaRPr sz="700">
              <a:solidFill>
                <a:srgbClr val="8EBCEB"/>
              </a:solidFill>
            </a:endParaRPr>
          </a:p>
        </p:txBody>
      </p:sp>
      <p:sp>
        <p:nvSpPr>
          <p:cNvPr id="719" name="Google Shape;719;p30"/>
          <p:cNvSpPr txBox="1"/>
          <p:nvPr/>
        </p:nvSpPr>
        <p:spPr>
          <a:xfrm>
            <a:off x="7210632" y="2623100"/>
            <a:ext cx="1293000" cy="84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3.000</a:t>
            </a:r>
            <a:r>
              <a:rPr lang="es" sz="1900">
                <a:solidFill>
                  <a:srgbClr val="FFFFFF"/>
                </a:solidFill>
              </a:rPr>
              <a:t>+</a:t>
            </a:r>
            <a:r>
              <a:rPr lang="es" sz="1900" b="1">
                <a:solidFill>
                  <a:srgbClr val="8EBCEB"/>
                </a:solidFill>
              </a:rPr>
              <a:t> </a:t>
            </a:r>
            <a:endParaRPr sz="1900" b="1">
              <a:solidFill>
                <a:srgbClr val="8EBCEB"/>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ground units </a:t>
            </a:r>
            <a:endParaRPr sz="1000">
              <a:solidFill>
                <a:schemeClr val="lt1"/>
              </a:solidFill>
              <a:latin typeface="Montserrat ExtraLight"/>
              <a:ea typeface="Montserrat ExtraLight"/>
              <a:cs typeface="Montserrat ExtraLight"/>
              <a:sym typeface="Montserrat ExtraLight"/>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&amp; facilities</a:t>
            </a:r>
            <a:endParaRPr sz="1000">
              <a:solidFill>
                <a:schemeClr val="lt1"/>
              </a:solidFill>
              <a:latin typeface="Montserrat ExtraLight"/>
              <a:ea typeface="Montserrat ExtraLight"/>
              <a:cs typeface="Montserrat ExtraLight"/>
              <a:sym typeface="Montserrat ExtraLight"/>
            </a:endParaRPr>
          </a:p>
        </p:txBody>
      </p:sp>
      <p:sp>
        <p:nvSpPr>
          <p:cNvPr id="720" name="Google Shape;720;p30"/>
          <p:cNvSpPr txBox="1"/>
          <p:nvPr/>
        </p:nvSpPr>
        <p:spPr>
          <a:xfrm>
            <a:off x="2720092" y="1110271"/>
            <a:ext cx="923700" cy="57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600+</a:t>
            </a:r>
            <a:r>
              <a:rPr lang="es" sz="900">
                <a:solidFill>
                  <a:schemeClr val="dk1"/>
                </a:solidFill>
              </a:rPr>
              <a:t> </a:t>
            </a:r>
            <a:endParaRPr sz="900">
              <a:solidFill>
                <a:schemeClr val="dk1"/>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submarines</a:t>
            </a:r>
            <a:endParaRPr sz="900">
              <a:solidFill>
                <a:srgbClr val="8EBCEB"/>
              </a:solidFill>
            </a:endParaRPr>
          </a:p>
        </p:txBody>
      </p:sp>
      <p:sp>
        <p:nvSpPr>
          <p:cNvPr id="709" name="Google Shape;709;p30"/>
          <p:cNvSpPr txBox="1"/>
          <p:nvPr/>
        </p:nvSpPr>
        <p:spPr>
          <a:xfrm>
            <a:off x="4443480" y="1083613"/>
            <a:ext cx="880800" cy="65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 sz="1900">
                <a:solidFill>
                  <a:schemeClr val="lt1"/>
                </a:solidFill>
                <a:latin typeface="Teko Light"/>
                <a:ea typeface="Teko Light"/>
                <a:cs typeface="Teko Light"/>
                <a:sym typeface="Teko Light"/>
              </a:rPr>
              <a:t>85</a:t>
            </a:r>
            <a:r>
              <a:rPr lang="es" sz="1900">
                <a:solidFill>
                  <a:srgbClr val="FFFFFF"/>
                </a:solidFill>
              </a:rPr>
              <a:t>+</a:t>
            </a:r>
            <a:endParaRPr sz="1900" b="1">
              <a:solidFill>
                <a:srgbClr val="FFFFFF"/>
              </a:solidFill>
            </a:endParaRPr>
          </a:p>
          <a:p>
            <a:pPr marL="0" marR="0" lvl="0" indent="0" algn="l" rtl="0">
              <a:lnSpc>
                <a:spcPct val="100000"/>
              </a:lnSpc>
              <a:spcBef>
                <a:spcPts val="0"/>
              </a:spcBef>
              <a:spcAft>
                <a:spcPts val="0"/>
              </a:spcAft>
              <a:buNone/>
            </a:pPr>
            <a:r>
              <a:rPr lang="es" sz="1000">
                <a:solidFill>
                  <a:schemeClr val="lt1"/>
                </a:solidFill>
                <a:latin typeface="Montserrat ExtraLight"/>
                <a:ea typeface="Montserrat ExtraLight"/>
                <a:cs typeface="Montserrat ExtraLight"/>
                <a:sym typeface="Montserrat ExtraLight"/>
              </a:rPr>
              <a:t>satellites</a:t>
            </a:r>
            <a:r>
              <a:rPr lang="es" sz="900">
                <a:solidFill>
                  <a:srgbClr val="FFFFFF"/>
                </a:solidFill>
              </a:rPr>
              <a:t> </a:t>
            </a:r>
            <a:endParaRPr sz="900">
              <a:solidFill>
                <a:srgbClr val="FFFFFF"/>
              </a:solidFill>
            </a:endParaRPr>
          </a:p>
        </p:txBody>
      </p:sp>
      <p:sp>
        <p:nvSpPr>
          <p:cNvPr id="721" name="Google Shape;721;p30"/>
          <p:cNvSpPr txBox="1"/>
          <p:nvPr/>
        </p:nvSpPr>
        <p:spPr>
          <a:xfrm>
            <a:off x="6238226" y="4124721"/>
            <a:ext cx="1688100" cy="655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 sz="1900">
                <a:solidFill>
                  <a:schemeClr val="lt1"/>
                </a:solidFill>
                <a:latin typeface="Teko Light"/>
                <a:ea typeface="Teko Light"/>
                <a:cs typeface="Teko Light"/>
                <a:sym typeface="Teko Light"/>
              </a:rPr>
              <a:t>all at your fingertips</a:t>
            </a:r>
            <a:endParaRPr sz="1900">
              <a:solidFill>
                <a:schemeClr val="lt1"/>
              </a:solidFill>
              <a:latin typeface="Teko Light"/>
              <a:ea typeface="Teko Light"/>
              <a:cs typeface="Teko Light"/>
              <a:sym typeface="Tek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1"/>
          <p:cNvSpPr txBox="1">
            <a:spLocks noGrp="1"/>
          </p:cNvSpPr>
          <p:nvPr>
            <p:ph type="ctrTitle" idx="4294967295"/>
          </p:nvPr>
        </p:nvSpPr>
        <p:spPr>
          <a:xfrm>
            <a:off x="2792475" y="306600"/>
            <a:ext cx="4021200" cy="5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RAPID SCENARIO DEVELOPMENT</a:t>
            </a:r>
            <a:endParaRPr/>
          </a:p>
        </p:txBody>
      </p:sp>
      <p:sp>
        <p:nvSpPr>
          <p:cNvPr id="727" name="Google Shape;727;p31"/>
          <p:cNvSpPr txBox="1">
            <a:spLocks noGrp="1"/>
          </p:cNvSpPr>
          <p:nvPr>
            <p:ph type="subTitle" idx="4294967295"/>
          </p:nvPr>
        </p:nvSpPr>
        <p:spPr>
          <a:xfrm>
            <a:off x="6136425" y="2095025"/>
            <a:ext cx="1853100" cy="884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Turbocharge creation speed with parallel development &amp; scenario merging</a:t>
            </a:r>
            <a:endParaRPr sz="900">
              <a:solidFill>
                <a:srgbClr val="FFFFFF"/>
              </a:solidFill>
              <a:latin typeface="Montserrat"/>
              <a:ea typeface="Montserrat"/>
              <a:cs typeface="Montserrat"/>
              <a:sym typeface="Montserrat"/>
            </a:endParaRPr>
          </a:p>
        </p:txBody>
      </p:sp>
      <p:sp>
        <p:nvSpPr>
          <p:cNvPr id="728" name="Google Shape;728;p31"/>
          <p:cNvSpPr txBox="1">
            <a:spLocks noGrp="1"/>
          </p:cNvSpPr>
          <p:nvPr>
            <p:ph type="subTitle" idx="4294967295"/>
          </p:nvPr>
        </p:nvSpPr>
        <p:spPr>
          <a:xfrm>
            <a:off x="3310290" y="2090850"/>
            <a:ext cx="2167800" cy="8841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Save &amp; re-use sprawling facility installations or nationwide defence complexes - or batch-import from your own data </a:t>
            </a:r>
            <a:endParaRPr sz="9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900">
              <a:solidFill>
                <a:srgbClr val="FFFFFF"/>
              </a:solidFill>
              <a:latin typeface="Montserrat"/>
              <a:ea typeface="Montserrat"/>
              <a:cs typeface="Montserrat"/>
              <a:sym typeface="Montserrat"/>
            </a:endParaRPr>
          </a:p>
        </p:txBody>
      </p:sp>
      <p:grpSp>
        <p:nvGrpSpPr>
          <p:cNvPr id="729" name="Google Shape;729;p31"/>
          <p:cNvGrpSpPr/>
          <p:nvPr/>
        </p:nvGrpSpPr>
        <p:grpSpPr>
          <a:xfrm>
            <a:off x="1743062" y="1201403"/>
            <a:ext cx="823626" cy="635517"/>
            <a:chOff x="1606521" y="1292928"/>
            <a:chExt cx="953381" cy="799694"/>
          </a:xfrm>
        </p:grpSpPr>
        <p:sp>
          <p:nvSpPr>
            <p:cNvPr id="730" name="Google Shape;730;p31"/>
            <p:cNvSpPr/>
            <p:nvPr/>
          </p:nvSpPr>
          <p:spPr>
            <a:xfrm>
              <a:off x="1636265" y="1348894"/>
              <a:ext cx="893897" cy="743727"/>
            </a:xfrm>
            <a:custGeom>
              <a:avLst/>
              <a:gdLst/>
              <a:ahLst/>
              <a:cxnLst/>
              <a:rect l="l" t="t" r="r" b="b"/>
              <a:pathLst>
                <a:path w="57615" h="47936" extrusionOk="0">
                  <a:moveTo>
                    <a:pt x="57174" y="334"/>
                  </a:moveTo>
                  <a:lnTo>
                    <a:pt x="57174" y="47602"/>
                  </a:lnTo>
                  <a:lnTo>
                    <a:pt x="452" y="47602"/>
                  </a:lnTo>
                  <a:lnTo>
                    <a:pt x="452" y="334"/>
                  </a:lnTo>
                  <a:close/>
                  <a:moveTo>
                    <a:pt x="0" y="1"/>
                  </a:moveTo>
                  <a:lnTo>
                    <a:pt x="0" y="47935"/>
                  </a:lnTo>
                  <a:lnTo>
                    <a:pt x="57614" y="47935"/>
                  </a:lnTo>
                  <a:lnTo>
                    <a:pt x="57614"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1606521" y="1319150"/>
              <a:ext cx="953381" cy="693660"/>
            </a:xfrm>
            <a:custGeom>
              <a:avLst/>
              <a:gdLst/>
              <a:ahLst/>
              <a:cxnLst/>
              <a:rect l="l" t="t" r="r" b="b"/>
              <a:pathLst>
                <a:path w="61449" h="44709" extrusionOk="0">
                  <a:moveTo>
                    <a:pt x="0" y="1"/>
                  </a:moveTo>
                  <a:lnTo>
                    <a:pt x="0" y="44709"/>
                  </a:lnTo>
                  <a:lnTo>
                    <a:pt x="453" y="44709"/>
                  </a:lnTo>
                  <a:lnTo>
                    <a:pt x="453" y="453"/>
                  </a:lnTo>
                  <a:lnTo>
                    <a:pt x="60996" y="453"/>
                  </a:lnTo>
                  <a:lnTo>
                    <a:pt x="60996" y="23337"/>
                  </a:lnTo>
                  <a:lnTo>
                    <a:pt x="59150" y="25182"/>
                  </a:lnTo>
                  <a:lnTo>
                    <a:pt x="59472" y="25492"/>
                  </a:lnTo>
                  <a:lnTo>
                    <a:pt x="61448" y="23516"/>
                  </a:lnTo>
                  <a:lnTo>
                    <a:pt x="6144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1610027" y="1292928"/>
              <a:ext cx="698640" cy="29758"/>
            </a:xfrm>
            <a:custGeom>
              <a:avLst/>
              <a:gdLst/>
              <a:ahLst/>
              <a:cxnLst/>
              <a:rect l="l" t="t" r="r" b="b"/>
              <a:pathLst>
                <a:path w="45030" h="1918" extrusionOk="0">
                  <a:moveTo>
                    <a:pt x="0" y="0"/>
                  </a:moveTo>
                  <a:lnTo>
                    <a:pt x="0" y="1917"/>
                  </a:lnTo>
                  <a:lnTo>
                    <a:pt x="45030" y="1917"/>
                  </a:lnTo>
                  <a:lnTo>
                    <a:pt x="43125"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1"/>
            <p:cNvSpPr/>
            <p:nvPr/>
          </p:nvSpPr>
          <p:spPr>
            <a:xfrm>
              <a:off x="2428968" y="1408383"/>
              <a:ext cx="41766" cy="41766"/>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p:nvPr/>
          </p:nvSpPr>
          <p:spPr>
            <a:xfrm>
              <a:off x="2428968" y="1981999"/>
              <a:ext cx="41766" cy="41766"/>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1695738" y="1981999"/>
              <a:ext cx="41766" cy="41766"/>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1"/>
            <p:cNvSpPr/>
            <p:nvPr/>
          </p:nvSpPr>
          <p:spPr>
            <a:xfrm>
              <a:off x="1695738" y="1408383"/>
              <a:ext cx="41766" cy="41766"/>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31"/>
          <p:cNvGrpSpPr/>
          <p:nvPr/>
        </p:nvGrpSpPr>
        <p:grpSpPr>
          <a:xfrm>
            <a:off x="3768053" y="1201405"/>
            <a:ext cx="823626" cy="635517"/>
            <a:chOff x="1606521" y="1292928"/>
            <a:chExt cx="953381" cy="799694"/>
          </a:xfrm>
        </p:grpSpPr>
        <p:sp>
          <p:nvSpPr>
            <p:cNvPr id="738" name="Google Shape;738;p31"/>
            <p:cNvSpPr/>
            <p:nvPr/>
          </p:nvSpPr>
          <p:spPr>
            <a:xfrm>
              <a:off x="1636265" y="1348894"/>
              <a:ext cx="893897" cy="743727"/>
            </a:xfrm>
            <a:custGeom>
              <a:avLst/>
              <a:gdLst/>
              <a:ahLst/>
              <a:cxnLst/>
              <a:rect l="l" t="t" r="r" b="b"/>
              <a:pathLst>
                <a:path w="57615" h="47936" extrusionOk="0">
                  <a:moveTo>
                    <a:pt x="57174" y="334"/>
                  </a:moveTo>
                  <a:lnTo>
                    <a:pt x="57174" y="47602"/>
                  </a:lnTo>
                  <a:lnTo>
                    <a:pt x="452" y="47602"/>
                  </a:lnTo>
                  <a:lnTo>
                    <a:pt x="452" y="334"/>
                  </a:lnTo>
                  <a:close/>
                  <a:moveTo>
                    <a:pt x="0" y="1"/>
                  </a:moveTo>
                  <a:lnTo>
                    <a:pt x="0" y="47935"/>
                  </a:lnTo>
                  <a:lnTo>
                    <a:pt x="57614" y="47935"/>
                  </a:lnTo>
                  <a:lnTo>
                    <a:pt x="57614"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1606521" y="1319150"/>
              <a:ext cx="953381" cy="693660"/>
            </a:xfrm>
            <a:custGeom>
              <a:avLst/>
              <a:gdLst/>
              <a:ahLst/>
              <a:cxnLst/>
              <a:rect l="l" t="t" r="r" b="b"/>
              <a:pathLst>
                <a:path w="61449" h="44709" extrusionOk="0">
                  <a:moveTo>
                    <a:pt x="0" y="1"/>
                  </a:moveTo>
                  <a:lnTo>
                    <a:pt x="0" y="44709"/>
                  </a:lnTo>
                  <a:lnTo>
                    <a:pt x="453" y="44709"/>
                  </a:lnTo>
                  <a:lnTo>
                    <a:pt x="453" y="453"/>
                  </a:lnTo>
                  <a:lnTo>
                    <a:pt x="60996" y="453"/>
                  </a:lnTo>
                  <a:lnTo>
                    <a:pt x="60996" y="23337"/>
                  </a:lnTo>
                  <a:lnTo>
                    <a:pt x="59150" y="25182"/>
                  </a:lnTo>
                  <a:lnTo>
                    <a:pt x="59472" y="25492"/>
                  </a:lnTo>
                  <a:lnTo>
                    <a:pt x="61448" y="23516"/>
                  </a:lnTo>
                  <a:lnTo>
                    <a:pt x="6144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610027" y="1292928"/>
              <a:ext cx="698640" cy="29758"/>
            </a:xfrm>
            <a:custGeom>
              <a:avLst/>
              <a:gdLst/>
              <a:ahLst/>
              <a:cxnLst/>
              <a:rect l="l" t="t" r="r" b="b"/>
              <a:pathLst>
                <a:path w="45030" h="1918" extrusionOk="0">
                  <a:moveTo>
                    <a:pt x="0" y="0"/>
                  </a:moveTo>
                  <a:lnTo>
                    <a:pt x="0" y="1917"/>
                  </a:lnTo>
                  <a:lnTo>
                    <a:pt x="45030" y="1917"/>
                  </a:lnTo>
                  <a:lnTo>
                    <a:pt x="43125"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2428968" y="1408383"/>
              <a:ext cx="41766" cy="41766"/>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1"/>
            <p:cNvSpPr/>
            <p:nvPr/>
          </p:nvSpPr>
          <p:spPr>
            <a:xfrm>
              <a:off x="2428968" y="1981999"/>
              <a:ext cx="41766" cy="41766"/>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1"/>
            <p:cNvSpPr/>
            <p:nvPr/>
          </p:nvSpPr>
          <p:spPr>
            <a:xfrm>
              <a:off x="1695738" y="1981999"/>
              <a:ext cx="41766" cy="41766"/>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1"/>
            <p:cNvSpPr/>
            <p:nvPr/>
          </p:nvSpPr>
          <p:spPr>
            <a:xfrm>
              <a:off x="1695738" y="1408383"/>
              <a:ext cx="41766" cy="41766"/>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31"/>
          <p:cNvGrpSpPr/>
          <p:nvPr/>
        </p:nvGrpSpPr>
        <p:grpSpPr>
          <a:xfrm>
            <a:off x="6565745" y="1155148"/>
            <a:ext cx="823626" cy="635517"/>
            <a:chOff x="1606521" y="1292928"/>
            <a:chExt cx="953381" cy="799694"/>
          </a:xfrm>
        </p:grpSpPr>
        <p:sp>
          <p:nvSpPr>
            <p:cNvPr id="746" name="Google Shape;746;p31"/>
            <p:cNvSpPr/>
            <p:nvPr/>
          </p:nvSpPr>
          <p:spPr>
            <a:xfrm>
              <a:off x="1636265" y="1348894"/>
              <a:ext cx="893897" cy="743727"/>
            </a:xfrm>
            <a:custGeom>
              <a:avLst/>
              <a:gdLst/>
              <a:ahLst/>
              <a:cxnLst/>
              <a:rect l="l" t="t" r="r" b="b"/>
              <a:pathLst>
                <a:path w="57615" h="47936" extrusionOk="0">
                  <a:moveTo>
                    <a:pt x="57174" y="334"/>
                  </a:moveTo>
                  <a:lnTo>
                    <a:pt x="57174" y="47602"/>
                  </a:lnTo>
                  <a:lnTo>
                    <a:pt x="452" y="47602"/>
                  </a:lnTo>
                  <a:lnTo>
                    <a:pt x="452" y="334"/>
                  </a:lnTo>
                  <a:close/>
                  <a:moveTo>
                    <a:pt x="0" y="1"/>
                  </a:moveTo>
                  <a:lnTo>
                    <a:pt x="0" y="47935"/>
                  </a:lnTo>
                  <a:lnTo>
                    <a:pt x="57614" y="47935"/>
                  </a:lnTo>
                  <a:lnTo>
                    <a:pt x="57614"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1606521" y="1319150"/>
              <a:ext cx="953381" cy="693660"/>
            </a:xfrm>
            <a:custGeom>
              <a:avLst/>
              <a:gdLst/>
              <a:ahLst/>
              <a:cxnLst/>
              <a:rect l="l" t="t" r="r" b="b"/>
              <a:pathLst>
                <a:path w="61449" h="44709" extrusionOk="0">
                  <a:moveTo>
                    <a:pt x="0" y="1"/>
                  </a:moveTo>
                  <a:lnTo>
                    <a:pt x="0" y="44709"/>
                  </a:lnTo>
                  <a:lnTo>
                    <a:pt x="453" y="44709"/>
                  </a:lnTo>
                  <a:lnTo>
                    <a:pt x="453" y="453"/>
                  </a:lnTo>
                  <a:lnTo>
                    <a:pt x="60996" y="453"/>
                  </a:lnTo>
                  <a:lnTo>
                    <a:pt x="60996" y="23337"/>
                  </a:lnTo>
                  <a:lnTo>
                    <a:pt x="59150" y="25182"/>
                  </a:lnTo>
                  <a:lnTo>
                    <a:pt x="59472" y="25492"/>
                  </a:lnTo>
                  <a:lnTo>
                    <a:pt x="61448" y="23516"/>
                  </a:lnTo>
                  <a:lnTo>
                    <a:pt x="61448"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1610027" y="1292928"/>
              <a:ext cx="698640" cy="29758"/>
            </a:xfrm>
            <a:custGeom>
              <a:avLst/>
              <a:gdLst/>
              <a:ahLst/>
              <a:cxnLst/>
              <a:rect l="l" t="t" r="r" b="b"/>
              <a:pathLst>
                <a:path w="45030" h="1918" extrusionOk="0">
                  <a:moveTo>
                    <a:pt x="0" y="0"/>
                  </a:moveTo>
                  <a:lnTo>
                    <a:pt x="0" y="1917"/>
                  </a:lnTo>
                  <a:lnTo>
                    <a:pt x="45030" y="1917"/>
                  </a:lnTo>
                  <a:lnTo>
                    <a:pt x="43125"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2428968" y="1408383"/>
              <a:ext cx="41766" cy="41766"/>
            </a:xfrm>
            <a:custGeom>
              <a:avLst/>
              <a:gdLst/>
              <a:ahLst/>
              <a:cxnLst/>
              <a:rect l="l" t="t" r="r" b="b"/>
              <a:pathLst>
                <a:path w="2692" h="2692" extrusionOk="0">
                  <a:moveTo>
                    <a:pt x="1" y="1"/>
                  </a:moveTo>
                  <a:lnTo>
                    <a:pt x="1" y="441"/>
                  </a:lnTo>
                  <a:lnTo>
                    <a:pt x="2251" y="441"/>
                  </a:lnTo>
                  <a:lnTo>
                    <a:pt x="2251" y="2691"/>
                  </a:lnTo>
                  <a:lnTo>
                    <a:pt x="2692" y="269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1"/>
            <p:cNvSpPr/>
            <p:nvPr/>
          </p:nvSpPr>
          <p:spPr>
            <a:xfrm>
              <a:off x="2428968" y="1981999"/>
              <a:ext cx="41766" cy="41766"/>
            </a:xfrm>
            <a:custGeom>
              <a:avLst/>
              <a:gdLst/>
              <a:ahLst/>
              <a:cxnLst/>
              <a:rect l="l" t="t" r="r" b="b"/>
              <a:pathLst>
                <a:path w="2692" h="2692" extrusionOk="0">
                  <a:moveTo>
                    <a:pt x="2251" y="0"/>
                  </a:moveTo>
                  <a:lnTo>
                    <a:pt x="2251" y="2251"/>
                  </a:lnTo>
                  <a:lnTo>
                    <a:pt x="1" y="2251"/>
                  </a:lnTo>
                  <a:lnTo>
                    <a:pt x="1" y="2691"/>
                  </a:lnTo>
                  <a:lnTo>
                    <a:pt x="2692" y="2691"/>
                  </a:lnTo>
                  <a:lnTo>
                    <a:pt x="2692"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1"/>
            <p:cNvSpPr/>
            <p:nvPr/>
          </p:nvSpPr>
          <p:spPr>
            <a:xfrm>
              <a:off x="1695738" y="1981999"/>
              <a:ext cx="41766" cy="41766"/>
            </a:xfrm>
            <a:custGeom>
              <a:avLst/>
              <a:gdLst/>
              <a:ahLst/>
              <a:cxnLst/>
              <a:rect l="l" t="t" r="r" b="b"/>
              <a:pathLst>
                <a:path w="2692" h="2692" extrusionOk="0">
                  <a:moveTo>
                    <a:pt x="1" y="0"/>
                  </a:moveTo>
                  <a:lnTo>
                    <a:pt x="1" y="2691"/>
                  </a:lnTo>
                  <a:lnTo>
                    <a:pt x="2692" y="2691"/>
                  </a:lnTo>
                  <a:lnTo>
                    <a:pt x="2692" y="2251"/>
                  </a:lnTo>
                  <a:lnTo>
                    <a:pt x="441" y="2251"/>
                  </a:lnTo>
                  <a:lnTo>
                    <a:pt x="441" y="0"/>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695738" y="1408383"/>
              <a:ext cx="41766" cy="41766"/>
            </a:xfrm>
            <a:custGeom>
              <a:avLst/>
              <a:gdLst/>
              <a:ahLst/>
              <a:cxnLst/>
              <a:rect l="l" t="t" r="r" b="b"/>
              <a:pathLst>
                <a:path w="2692" h="2692" extrusionOk="0">
                  <a:moveTo>
                    <a:pt x="1" y="1"/>
                  </a:moveTo>
                  <a:lnTo>
                    <a:pt x="1" y="2691"/>
                  </a:lnTo>
                  <a:lnTo>
                    <a:pt x="441" y="2691"/>
                  </a:lnTo>
                  <a:lnTo>
                    <a:pt x="441" y="441"/>
                  </a:lnTo>
                  <a:lnTo>
                    <a:pt x="2692" y="441"/>
                  </a:lnTo>
                  <a:lnTo>
                    <a:pt x="2692" y="1"/>
                  </a:ln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31"/>
          <p:cNvGrpSpPr/>
          <p:nvPr/>
        </p:nvGrpSpPr>
        <p:grpSpPr>
          <a:xfrm>
            <a:off x="6825693" y="1331781"/>
            <a:ext cx="303757" cy="279749"/>
            <a:chOff x="1190625" y="238125"/>
            <a:chExt cx="5219200" cy="5219200"/>
          </a:xfrm>
        </p:grpSpPr>
        <p:sp>
          <p:nvSpPr>
            <p:cNvPr id="754" name="Google Shape;754;p31"/>
            <p:cNvSpPr/>
            <p:nvPr/>
          </p:nvSpPr>
          <p:spPr>
            <a:xfrm>
              <a:off x="2098250" y="2766150"/>
              <a:ext cx="1375775" cy="163125"/>
            </a:xfrm>
            <a:custGeom>
              <a:avLst/>
              <a:gdLst/>
              <a:ahLst/>
              <a:cxnLst/>
              <a:rect l="l" t="t" r="r" b="b"/>
              <a:pathLst>
                <a:path w="55031" h="6525" extrusionOk="0">
                  <a:moveTo>
                    <a:pt x="3263" y="1"/>
                  </a:moveTo>
                  <a:cubicBezTo>
                    <a:pt x="1436" y="1"/>
                    <a:pt x="1" y="1468"/>
                    <a:pt x="1" y="3263"/>
                  </a:cubicBezTo>
                  <a:cubicBezTo>
                    <a:pt x="1" y="5057"/>
                    <a:pt x="1436" y="6525"/>
                    <a:pt x="3263" y="6525"/>
                  </a:cubicBezTo>
                  <a:lnTo>
                    <a:pt x="51769" y="6525"/>
                  </a:lnTo>
                  <a:cubicBezTo>
                    <a:pt x="53563" y="6525"/>
                    <a:pt x="55031" y="5057"/>
                    <a:pt x="55031" y="3263"/>
                  </a:cubicBezTo>
                  <a:cubicBezTo>
                    <a:pt x="55031" y="1468"/>
                    <a:pt x="53563" y="1"/>
                    <a:pt x="51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1"/>
            <p:cNvSpPr/>
            <p:nvPr/>
          </p:nvSpPr>
          <p:spPr>
            <a:xfrm>
              <a:off x="4126400" y="2766150"/>
              <a:ext cx="1386375" cy="163125"/>
            </a:xfrm>
            <a:custGeom>
              <a:avLst/>
              <a:gdLst/>
              <a:ahLst/>
              <a:cxnLst/>
              <a:rect l="l" t="t" r="r" b="b"/>
              <a:pathLst>
                <a:path w="55455" h="6525" extrusionOk="0">
                  <a:moveTo>
                    <a:pt x="3263" y="1"/>
                  </a:moveTo>
                  <a:cubicBezTo>
                    <a:pt x="1468" y="1"/>
                    <a:pt x="1" y="1468"/>
                    <a:pt x="1" y="3263"/>
                  </a:cubicBezTo>
                  <a:cubicBezTo>
                    <a:pt x="1" y="5057"/>
                    <a:pt x="1468" y="6525"/>
                    <a:pt x="3263" y="6525"/>
                  </a:cubicBezTo>
                  <a:lnTo>
                    <a:pt x="52192" y="6525"/>
                  </a:lnTo>
                  <a:cubicBezTo>
                    <a:pt x="53986" y="6525"/>
                    <a:pt x="55454" y="5057"/>
                    <a:pt x="55454" y="3263"/>
                  </a:cubicBezTo>
                  <a:cubicBezTo>
                    <a:pt x="55454" y="1468"/>
                    <a:pt x="53986" y="1"/>
                    <a:pt x="52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1"/>
            <p:cNvSpPr/>
            <p:nvPr/>
          </p:nvSpPr>
          <p:spPr>
            <a:xfrm>
              <a:off x="1190625" y="238125"/>
              <a:ext cx="5219200" cy="5219200"/>
            </a:xfrm>
            <a:custGeom>
              <a:avLst/>
              <a:gdLst/>
              <a:ahLst/>
              <a:cxnLst/>
              <a:rect l="l" t="t" r="r" b="b"/>
              <a:pathLst>
                <a:path w="208768" h="208768" extrusionOk="0">
                  <a:moveTo>
                    <a:pt x="101122" y="16375"/>
                  </a:moveTo>
                  <a:lnTo>
                    <a:pt x="101122" y="22899"/>
                  </a:lnTo>
                  <a:cubicBezTo>
                    <a:pt x="58748" y="24595"/>
                    <a:pt x="24595" y="58748"/>
                    <a:pt x="22899" y="101122"/>
                  </a:cubicBezTo>
                  <a:lnTo>
                    <a:pt x="16375" y="101122"/>
                  </a:lnTo>
                  <a:cubicBezTo>
                    <a:pt x="17191" y="78810"/>
                    <a:pt x="26259" y="57966"/>
                    <a:pt x="42112" y="42112"/>
                  </a:cubicBezTo>
                  <a:cubicBezTo>
                    <a:pt x="57966" y="26259"/>
                    <a:pt x="78810" y="17191"/>
                    <a:pt x="101122" y="16375"/>
                  </a:cubicBezTo>
                  <a:close/>
                  <a:moveTo>
                    <a:pt x="107646" y="16375"/>
                  </a:moveTo>
                  <a:cubicBezTo>
                    <a:pt x="129958" y="17191"/>
                    <a:pt x="150802" y="26259"/>
                    <a:pt x="166655" y="42112"/>
                  </a:cubicBezTo>
                  <a:cubicBezTo>
                    <a:pt x="182541" y="57966"/>
                    <a:pt x="191576" y="78810"/>
                    <a:pt x="192392" y="101122"/>
                  </a:cubicBezTo>
                  <a:lnTo>
                    <a:pt x="185868" y="101122"/>
                  </a:lnTo>
                  <a:cubicBezTo>
                    <a:pt x="185118" y="82822"/>
                    <a:pt x="178235" y="65240"/>
                    <a:pt x="166296" y="51278"/>
                  </a:cubicBezTo>
                  <a:cubicBezTo>
                    <a:pt x="165656" y="50532"/>
                    <a:pt x="164755" y="50154"/>
                    <a:pt x="163846" y="50154"/>
                  </a:cubicBezTo>
                  <a:cubicBezTo>
                    <a:pt x="163086" y="50154"/>
                    <a:pt x="162320" y="50418"/>
                    <a:pt x="161697" y="50952"/>
                  </a:cubicBezTo>
                  <a:cubicBezTo>
                    <a:pt x="160327" y="52127"/>
                    <a:pt x="160164" y="54182"/>
                    <a:pt x="161338" y="55552"/>
                  </a:cubicBezTo>
                  <a:cubicBezTo>
                    <a:pt x="172983" y="69121"/>
                    <a:pt x="179409" y="86475"/>
                    <a:pt x="179409" y="104384"/>
                  </a:cubicBezTo>
                  <a:cubicBezTo>
                    <a:pt x="179409" y="145746"/>
                    <a:pt x="145746" y="179409"/>
                    <a:pt x="104384" y="179409"/>
                  </a:cubicBezTo>
                  <a:cubicBezTo>
                    <a:pt x="63022" y="179409"/>
                    <a:pt x="29358" y="145746"/>
                    <a:pt x="29358" y="104384"/>
                  </a:cubicBezTo>
                  <a:cubicBezTo>
                    <a:pt x="29358" y="63022"/>
                    <a:pt x="63022" y="29358"/>
                    <a:pt x="104384" y="29358"/>
                  </a:cubicBezTo>
                  <a:cubicBezTo>
                    <a:pt x="122292" y="29358"/>
                    <a:pt x="139646" y="35784"/>
                    <a:pt x="153216" y="47429"/>
                  </a:cubicBezTo>
                  <a:cubicBezTo>
                    <a:pt x="153830" y="47956"/>
                    <a:pt x="154583" y="48214"/>
                    <a:pt x="155333" y="48214"/>
                  </a:cubicBezTo>
                  <a:cubicBezTo>
                    <a:pt x="156253" y="48214"/>
                    <a:pt x="157168" y="47826"/>
                    <a:pt x="157815" y="47070"/>
                  </a:cubicBezTo>
                  <a:cubicBezTo>
                    <a:pt x="158989" y="45700"/>
                    <a:pt x="158859" y="43645"/>
                    <a:pt x="157489" y="42471"/>
                  </a:cubicBezTo>
                  <a:cubicBezTo>
                    <a:pt x="143527" y="30532"/>
                    <a:pt x="125945" y="23649"/>
                    <a:pt x="107646" y="22899"/>
                  </a:cubicBezTo>
                  <a:lnTo>
                    <a:pt x="107646" y="16375"/>
                  </a:lnTo>
                  <a:close/>
                  <a:moveTo>
                    <a:pt x="22899" y="107646"/>
                  </a:moveTo>
                  <a:cubicBezTo>
                    <a:pt x="24595" y="150019"/>
                    <a:pt x="58748" y="184172"/>
                    <a:pt x="101122" y="185868"/>
                  </a:cubicBezTo>
                  <a:lnTo>
                    <a:pt x="101122" y="192392"/>
                  </a:lnTo>
                  <a:cubicBezTo>
                    <a:pt x="78810" y="191576"/>
                    <a:pt x="57966" y="182541"/>
                    <a:pt x="42112" y="166655"/>
                  </a:cubicBezTo>
                  <a:cubicBezTo>
                    <a:pt x="26259" y="150802"/>
                    <a:pt x="17191" y="129958"/>
                    <a:pt x="16375" y="107646"/>
                  </a:cubicBezTo>
                  <a:close/>
                  <a:moveTo>
                    <a:pt x="192392" y="107646"/>
                  </a:moveTo>
                  <a:cubicBezTo>
                    <a:pt x="191576" y="129958"/>
                    <a:pt x="182541" y="150802"/>
                    <a:pt x="166655" y="166655"/>
                  </a:cubicBezTo>
                  <a:cubicBezTo>
                    <a:pt x="150802" y="182541"/>
                    <a:pt x="129958" y="191576"/>
                    <a:pt x="107646" y="192392"/>
                  </a:cubicBezTo>
                  <a:lnTo>
                    <a:pt x="107646" y="185868"/>
                  </a:lnTo>
                  <a:cubicBezTo>
                    <a:pt x="150019" y="184172"/>
                    <a:pt x="184172" y="150019"/>
                    <a:pt x="185868" y="107646"/>
                  </a:cubicBezTo>
                  <a:close/>
                  <a:moveTo>
                    <a:pt x="104384" y="0"/>
                  </a:moveTo>
                  <a:cubicBezTo>
                    <a:pt x="102589" y="0"/>
                    <a:pt x="101122" y="1468"/>
                    <a:pt x="101122" y="3262"/>
                  </a:cubicBezTo>
                  <a:lnTo>
                    <a:pt x="101122" y="9851"/>
                  </a:lnTo>
                  <a:cubicBezTo>
                    <a:pt x="77081" y="10667"/>
                    <a:pt x="54573" y="20387"/>
                    <a:pt x="37480" y="37480"/>
                  </a:cubicBezTo>
                  <a:cubicBezTo>
                    <a:pt x="20387" y="54573"/>
                    <a:pt x="10667" y="77081"/>
                    <a:pt x="9851" y="101122"/>
                  </a:cubicBezTo>
                  <a:lnTo>
                    <a:pt x="3262" y="101122"/>
                  </a:lnTo>
                  <a:cubicBezTo>
                    <a:pt x="1468" y="101122"/>
                    <a:pt x="0" y="102589"/>
                    <a:pt x="0" y="104384"/>
                  </a:cubicBezTo>
                  <a:cubicBezTo>
                    <a:pt x="0" y="106178"/>
                    <a:pt x="1468" y="107646"/>
                    <a:pt x="3262" y="107646"/>
                  </a:cubicBezTo>
                  <a:lnTo>
                    <a:pt x="9851" y="107646"/>
                  </a:lnTo>
                  <a:cubicBezTo>
                    <a:pt x="10667" y="131686"/>
                    <a:pt x="20387" y="154194"/>
                    <a:pt x="37480" y="171287"/>
                  </a:cubicBezTo>
                  <a:cubicBezTo>
                    <a:pt x="54573" y="188380"/>
                    <a:pt x="77081" y="198100"/>
                    <a:pt x="101122" y="198916"/>
                  </a:cubicBezTo>
                  <a:lnTo>
                    <a:pt x="101122" y="205505"/>
                  </a:lnTo>
                  <a:cubicBezTo>
                    <a:pt x="101122" y="207299"/>
                    <a:pt x="102589" y="208767"/>
                    <a:pt x="104384" y="208767"/>
                  </a:cubicBezTo>
                  <a:cubicBezTo>
                    <a:pt x="106178" y="208767"/>
                    <a:pt x="107646" y="207299"/>
                    <a:pt x="107646" y="205505"/>
                  </a:cubicBezTo>
                  <a:lnTo>
                    <a:pt x="107646" y="198916"/>
                  </a:lnTo>
                  <a:cubicBezTo>
                    <a:pt x="131686" y="198100"/>
                    <a:pt x="154194" y="188380"/>
                    <a:pt x="171287" y="171287"/>
                  </a:cubicBezTo>
                  <a:cubicBezTo>
                    <a:pt x="188380" y="154194"/>
                    <a:pt x="198100" y="131686"/>
                    <a:pt x="198916" y="107646"/>
                  </a:cubicBezTo>
                  <a:lnTo>
                    <a:pt x="205505" y="107646"/>
                  </a:lnTo>
                  <a:cubicBezTo>
                    <a:pt x="207299" y="107646"/>
                    <a:pt x="208767" y="106178"/>
                    <a:pt x="208767" y="104384"/>
                  </a:cubicBezTo>
                  <a:cubicBezTo>
                    <a:pt x="208767" y="102589"/>
                    <a:pt x="207299" y="101122"/>
                    <a:pt x="205505" y="101122"/>
                  </a:cubicBezTo>
                  <a:lnTo>
                    <a:pt x="198916" y="101122"/>
                  </a:lnTo>
                  <a:cubicBezTo>
                    <a:pt x="198100" y="77081"/>
                    <a:pt x="188380" y="54573"/>
                    <a:pt x="171287" y="37480"/>
                  </a:cubicBezTo>
                  <a:cubicBezTo>
                    <a:pt x="154194" y="20387"/>
                    <a:pt x="131686" y="10667"/>
                    <a:pt x="107646" y="9851"/>
                  </a:cubicBezTo>
                  <a:lnTo>
                    <a:pt x="107646" y="3262"/>
                  </a:lnTo>
                  <a:cubicBezTo>
                    <a:pt x="107646" y="1468"/>
                    <a:pt x="106178" y="0"/>
                    <a:pt x="104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1"/>
            <p:cNvSpPr/>
            <p:nvPr/>
          </p:nvSpPr>
          <p:spPr>
            <a:xfrm>
              <a:off x="3718650" y="3173900"/>
              <a:ext cx="163125" cy="1376575"/>
            </a:xfrm>
            <a:custGeom>
              <a:avLst/>
              <a:gdLst/>
              <a:ahLst/>
              <a:cxnLst/>
              <a:rect l="l" t="t" r="r" b="b"/>
              <a:pathLst>
                <a:path w="6525" h="55063" extrusionOk="0">
                  <a:moveTo>
                    <a:pt x="3263" y="1"/>
                  </a:moveTo>
                  <a:cubicBezTo>
                    <a:pt x="1468" y="1"/>
                    <a:pt x="1" y="1468"/>
                    <a:pt x="1" y="3262"/>
                  </a:cubicBezTo>
                  <a:lnTo>
                    <a:pt x="1" y="51801"/>
                  </a:lnTo>
                  <a:cubicBezTo>
                    <a:pt x="1" y="53595"/>
                    <a:pt x="1468" y="55063"/>
                    <a:pt x="3263" y="55063"/>
                  </a:cubicBezTo>
                  <a:cubicBezTo>
                    <a:pt x="5057" y="55063"/>
                    <a:pt x="6525" y="53595"/>
                    <a:pt x="6525" y="51801"/>
                  </a:cubicBezTo>
                  <a:lnTo>
                    <a:pt x="6525" y="3262"/>
                  </a:lnTo>
                  <a:cubicBezTo>
                    <a:pt x="6525" y="1468"/>
                    <a:pt x="5057" y="1"/>
                    <a:pt x="3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3718650" y="1135150"/>
              <a:ext cx="163125" cy="1386375"/>
            </a:xfrm>
            <a:custGeom>
              <a:avLst/>
              <a:gdLst/>
              <a:ahLst/>
              <a:cxnLst/>
              <a:rect l="l" t="t" r="r" b="b"/>
              <a:pathLst>
                <a:path w="6525" h="55455" extrusionOk="0">
                  <a:moveTo>
                    <a:pt x="3263" y="1"/>
                  </a:moveTo>
                  <a:cubicBezTo>
                    <a:pt x="1468" y="1"/>
                    <a:pt x="1" y="1469"/>
                    <a:pt x="1" y="3263"/>
                  </a:cubicBezTo>
                  <a:lnTo>
                    <a:pt x="1" y="52193"/>
                  </a:lnTo>
                  <a:cubicBezTo>
                    <a:pt x="1" y="53987"/>
                    <a:pt x="1468" y="55455"/>
                    <a:pt x="3263" y="55455"/>
                  </a:cubicBezTo>
                  <a:cubicBezTo>
                    <a:pt x="5057" y="55455"/>
                    <a:pt x="6525" y="53987"/>
                    <a:pt x="6525" y="52193"/>
                  </a:cubicBezTo>
                  <a:lnTo>
                    <a:pt x="6525" y="3263"/>
                  </a:lnTo>
                  <a:cubicBezTo>
                    <a:pt x="6525" y="1469"/>
                    <a:pt x="5057" y="1"/>
                    <a:pt x="3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31"/>
          <p:cNvGrpSpPr/>
          <p:nvPr/>
        </p:nvGrpSpPr>
        <p:grpSpPr>
          <a:xfrm>
            <a:off x="4096287" y="1405896"/>
            <a:ext cx="168891" cy="261482"/>
            <a:chOff x="2250750" y="238125"/>
            <a:chExt cx="3098925" cy="5219200"/>
          </a:xfrm>
        </p:grpSpPr>
        <p:sp>
          <p:nvSpPr>
            <p:cNvPr id="760" name="Google Shape;760;p31"/>
            <p:cNvSpPr/>
            <p:nvPr/>
          </p:nvSpPr>
          <p:spPr>
            <a:xfrm>
              <a:off x="2250750" y="238125"/>
              <a:ext cx="3098925" cy="489300"/>
            </a:xfrm>
            <a:custGeom>
              <a:avLst/>
              <a:gdLst/>
              <a:ahLst/>
              <a:cxnLst/>
              <a:rect l="l" t="t" r="r" b="b"/>
              <a:pathLst>
                <a:path w="123957" h="19572" extrusionOk="0">
                  <a:moveTo>
                    <a:pt x="9787" y="0"/>
                  </a:moveTo>
                  <a:cubicBezTo>
                    <a:pt x="4405" y="0"/>
                    <a:pt x="1" y="4404"/>
                    <a:pt x="1" y="9786"/>
                  </a:cubicBezTo>
                  <a:cubicBezTo>
                    <a:pt x="1" y="15168"/>
                    <a:pt x="4405" y="19572"/>
                    <a:pt x="9787" y="19572"/>
                  </a:cubicBezTo>
                  <a:lnTo>
                    <a:pt x="91402" y="19572"/>
                  </a:lnTo>
                  <a:cubicBezTo>
                    <a:pt x="93196" y="19572"/>
                    <a:pt x="94664" y="18104"/>
                    <a:pt x="94664" y="16310"/>
                  </a:cubicBezTo>
                  <a:cubicBezTo>
                    <a:pt x="94664" y="14516"/>
                    <a:pt x="93196" y="13048"/>
                    <a:pt x="91402" y="13048"/>
                  </a:cubicBezTo>
                  <a:lnTo>
                    <a:pt x="9787" y="13048"/>
                  </a:lnTo>
                  <a:cubicBezTo>
                    <a:pt x="7993" y="13048"/>
                    <a:pt x="6525" y="11580"/>
                    <a:pt x="6525" y="9786"/>
                  </a:cubicBezTo>
                  <a:cubicBezTo>
                    <a:pt x="6525" y="7992"/>
                    <a:pt x="7993" y="6524"/>
                    <a:pt x="9787" y="6524"/>
                  </a:cubicBezTo>
                  <a:lnTo>
                    <a:pt x="114170" y="6524"/>
                  </a:lnTo>
                  <a:cubicBezTo>
                    <a:pt x="115964" y="6524"/>
                    <a:pt x="117432" y="7992"/>
                    <a:pt x="117432" y="9786"/>
                  </a:cubicBezTo>
                  <a:cubicBezTo>
                    <a:pt x="117432" y="11580"/>
                    <a:pt x="115964" y="13048"/>
                    <a:pt x="114170" y="13048"/>
                  </a:cubicBezTo>
                  <a:lnTo>
                    <a:pt x="104384" y="13048"/>
                  </a:lnTo>
                  <a:cubicBezTo>
                    <a:pt x="102590" y="13048"/>
                    <a:pt x="101122" y="14516"/>
                    <a:pt x="101122" y="16310"/>
                  </a:cubicBezTo>
                  <a:cubicBezTo>
                    <a:pt x="101122" y="18104"/>
                    <a:pt x="102590" y="19572"/>
                    <a:pt x="104384" y="19572"/>
                  </a:cubicBezTo>
                  <a:lnTo>
                    <a:pt x="114170" y="19572"/>
                  </a:lnTo>
                  <a:cubicBezTo>
                    <a:pt x="119553" y="19572"/>
                    <a:pt x="123956" y="15168"/>
                    <a:pt x="123956" y="9786"/>
                  </a:cubicBezTo>
                  <a:cubicBezTo>
                    <a:pt x="123956" y="4404"/>
                    <a:pt x="119553" y="0"/>
                    <a:pt x="114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1"/>
            <p:cNvSpPr/>
            <p:nvPr/>
          </p:nvSpPr>
          <p:spPr>
            <a:xfrm>
              <a:off x="2250750" y="4968000"/>
              <a:ext cx="3098925" cy="489325"/>
            </a:xfrm>
            <a:custGeom>
              <a:avLst/>
              <a:gdLst/>
              <a:ahLst/>
              <a:cxnLst/>
              <a:rect l="l" t="t" r="r" b="b"/>
              <a:pathLst>
                <a:path w="123957" h="19573" extrusionOk="0">
                  <a:moveTo>
                    <a:pt x="9787" y="0"/>
                  </a:moveTo>
                  <a:cubicBezTo>
                    <a:pt x="4405" y="0"/>
                    <a:pt x="1" y="4404"/>
                    <a:pt x="1" y="9786"/>
                  </a:cubicBezTo>
                  <a:cubicBezTo>
                    <a:pt x="1" y="15168"/>
                    <a:pt x="4405" y="19572"/>
                    <a:pt x="9787" y="19572"/>
                  </a:cubicBezTo>
                  <a:lnTo>
                    <a:pt x="114170" y="19572"/>
                  </a:lnTo>
                  <a:cubicBezTo>
                    <a:pt x="119553" y="19572"/>
                    <a:pt x="123956" y="15168"/>
                    <a:pt x="123956" y="9786"/>
                  </a:cubicBezTo>
                  <a:cubicBezTo>
                    <a:pt x="123956" y="4404"/>
                    <a:pt x="119553" y="0"/>
                    <a:pt x="114170" y="0"/>
                  </a:cubicBezTo>
                  <a:lnTo>
                    <a:pt x="104384" y="0"/>
                  </a:lnTo>
                  <a:cubicBezTo>
                    <a:pt x="102590" y="0"/>
                    <a:pt x="101122" y="1468"/>
                    <a:pt x="101122" y="3262"/>
                  </a:cubicBezTo>
                  <a:cubicBezTo>
                    <a:pt x="101122" y="5056"/>
                    <a:pt x="102590" y="6524"/>
                    <a:pt x="104384" y="6524"/>
                  </a:cubicBezTo>
                  <a:lnTo>
                    <a:pt x="114170" y="6524"/>
                  </a:lnTo>
                  <a:cubicBezTo>
                    <a:pt x="115964" y="6524"/>
                    <a:pt x="117432" y="7992"/>
                    <a:pt x="117432" y="9786"/>
                  </a:cubicBezTo>
                  <a:cubicBezTo>
                    <a:pt x="117432" y="11580"/>
                    <a:pt x="115964" y="13048"/>
                    <a:pt x="114170" y="13048"/>
                  </a:cubicBezTo>
                  <a:lnTo>
                    <a:pt x="9787" y="13048"/>
                  </a:lnTo>
                  <a:cubicBezTo>
                    <a:pt x="7993" y="13048"/>
                    <a:pt x="6525" y="11580"/>
                    <a:pt x="6525" y="9786"/>
                  </a:cubicBezTo>
                  <a:cubicBezTo>
                    <a:pt x="6525" y="7992"/>
                    <a:pt x="7993" y="6524"/>
                    <a:pt x="9787" y="6524"/>
                  </a:cubicBezTo>
                  <a:lnTo>
                    <a:pt x="91402" y="6524"/>
                  </a:lnTo>
                  <a:cubicBezTo>
                    <a:pt x="93196" y="6524"/>
                    <a:pt x="94664" y="5056"/>
                    <a:pt x="94664" y="3262"/>
                  </a:cubicBezTo>
                  <a:cubicBezTo>
                    <a:pt x="94664" y="1468"/>
                    <a:pt x="93196" y="0"/>
                    <a:pt x="91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3928225" y="564300"/>
              <a:ext cx="1259975" cy="4566825"/>
            </a:xfrm>
            <a:custGeom>
              <a:avLst/>
              <a:gdLst/>
              <a:ahLst/>
              <a:cxnLst/>
              <a:rect l="l" t="t" r="r" b="b"/>
              <a:pathLst>
                <a:path w="50399" h="182673" extrusionOk="0">
                  <a:moveTo>
                    <a:pt x="37351" y="1"/>
                  </a:moveTo>
                  <a:cubicBezTo>
                    <a:pt x="35557" y="1"/>
                    <a:pt x="34089" y="1469"/>
                    <a:pt x="34089" y="3263"/>
                  </a:cubicBezTo>
                  <a:cubicBezTo>
                    <a:pt x="34089" y="5057"/>
                    <a:pt x="35557" y="6525"/>
                    <a:pt x="37351" y="6525"/>
                  </a:cubicBezTo>
                  <a:lnTo>
                    <a:pt x="43875" y="6525"/>
                  </a:lnTo>
                  <a:lnTo>
                    <a:pt x="43875" y="22019"/>
                  </a:lnTo>
                  <a:cubicBezTo>
                    <a:pt x="43875" y="24955"/>
                    <a:pt x="42407" y="29620"/>
                    <a:pt x="40743" y="32034"/>
                  </a:cubicBezTo>
                  <a:lnTo>
                    <a:pt x="784" y="89477"/>
                  </a:lnTo>
                  <a:cubicBezTo>
                    <a:pt x="1" y="90586"/>
                    <a:pt x="1" y="92087"/>
                    <a:pt x="784" y="93196"/>
                  </a:cubicBezTo>
                  <a:lnTo>
                    <a:pt x="40743" y="150639"/>
                  </a:lnTo>
                  <a:cubicBezTo>
                    <a:pt x="42407" y="153053"/>
                    <a:pt x="43875" y="157718"/>
                    <a:pt x="43875" y="160654"/>
                  </a:cubicBezTo>
                  <a:lnTo>
                    <a:pt x="43875" y="176148"/>
                  </a:lnTo>
                  <a:lnTo>
                    <a:pt x="37351" y="176148"/>
                  </a:lnTo>
                  <a:cubicBezTo>
                    <a:pt x="35557" y="176148"/>
                    <a:pt x="34089" y="177616"/>
                    <a:pt x="34089" y="179410"/>
                  </a:cubicBezTo>
                  <a:cubicBezTo>
                    <a:pt x="34089" y="181204"/>
                    <a:pt x="35557" y="182672"/>
                    <a:pt x="37351" y="182672"/>
                  </a:cubicBezTo>
                  <a:lnTo>
                    <a:pt x="47137" y="182672"/>
                  </a:lnTo>
                  <a:cubicBezTo>
                    <a:pt x="48931" y="182672"/>
                    <a:pt x="50399" y="181204"/>
                    <a:pt x="50399" y="179410"/>
                  </a:cubicBezTo>
                  <a:lnTo>
                    <a:pt x="50399" y="160654"/>
                  </a:lnTo>
                  <a:cubicBezTo>
                    <a:pt x="50399" y="156413"/>
                    <a:pt x="48507" y="150379"/>
                    <a:pt x="46093" y="146921"/>
                  </a:cubicBezTo>
                  <a:lnTo>
                    <a:pt x="7438" y="91337"/>
                  </a:lnTo>
                  <a:lnTo>
                    <a:pt x="46093" y="35752"/>
                  </a:lnTo>
                  <a:cubicBezTo>
                    <a:pt x="48507" y="32295"/>
                    <a:pt x="50399" y="26260"/>
                    <a:pt x="50399" y="22019"/>
                  </a:cubicBezTo>
                  <a:lnTo>
                    <a:pt x="50399" y="3263"/>
                  </a:lnTo>
                  <a:cubicBezTo>
                    <a:pt x="50399" y="1469"/>
                    <a:pt x="48931" y="1"/>
                    <a:pt x="47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2415500" y="564300"/>
              <a:ext cx="2212450" cy="4566825"/>
            </a:xfrm>
            <a:custGeom>
              <a:avLst/>
              <a:gdLst/>
              <a:ahLst/>
              <a:cxnLst/>
              <a:rect l="l" t="t" r="r" b="b"/>
              <a:pathLst>
                <a:path w="88498" h="182673" extrusionOk="0">
                  <a:moveTo>
                    <a:pt x="3262" y="1"/>
                  </a:moveTo>
                  <a:cubicBezTo>
                    <a:pt x="1468" y="1"/>
                    <a:pt x="0" y="1469"/>
                    <a:pt x="0" y="3263"/>
                  </a:cubicBezTo>
                  <a:lnTo>
                    <a:pt x="0" y="22019"/>
                  </a:lnTo>
                  <a:cubicBezTo>
                    <a:pt x="0" y="26260"/>
                    <a:pt x="1892" y="32295"/>
                    <a:pt x="4306" y="35752"/>
                  </a:cubicBezTo>
                  <a:lnTo>
                    <a:pt x="42960" y="91337"/>
                  </a:lnTo>
                  <a:lnTo>
                    <a:pt x="4306" y="146921"/>
                  </a:lnTo>
                  <a:cubicBezTo>
                    <a:pt x="1892" y="150379"/>
                    <a:pt x="0" y="156413"/>
                    <a:pt x="0" y="160654"/>
                  </a:cubicBezTo>
                  <a:lnTo>
                    <a:pt x="0" y="179410"/>
                  </a:lnTo>
                  <a:cubicBezTo>
                    <a:pt x="0" y="181204"/>
                    <a:pt x="1468" y="182672"/>
                    <a:pt x="3262" y="182672"/>
                  </a:cubicBezTo>
                  <a:lnTo>
                    <a:pt x="85236" y="182672"/>
                  </a:lnTo>
                  <a:cubicBezTo>
                    <a:pt x="87030" y="182672"/>
                    <a:pt x="88498" y="181204"/>
                    <a:pt x="88498" y="179410"/>
                  </a:cubicBezTo>
                  <a:cubicBezTo>
                    <a:pt x="88498" y="177616"/>
                    <a:pt x="87030" y="176148"/>
                    <a:pt x="85236" y="176148"/>
                  </a:cubicBezTo>
                  <a:lnTo>
                    <a:pt x="6524" y="176148"/>
                  </a:lnTo>
                  <a:lnTo>
                    <a:pt x="6524" y="160654"/>
                  </a:lnTo>
                  <a:cubicBezTo>
                    <a:pt x="6524" y="157718"/>
                    <a:pt x="7992" y="153053"/>
                    <a:pt x="9656" y="150639"/>
                  </a:cubicBezTo>
                  <a:lnTo>
                    <a:pt x="49615" y="93196"/>
                  </a:lnTo>
                  <a:cubicBezTo>
                    <a:pt x="50398" y="92087"/>
                    <a:pt x="50398" y="90586"/>
                    <a:pt x="49615" y="89477"/>
                  </a:cubicBezTo>
                  <a:lnTo>
                    <a:pt x="9656" y="32034"/>
                  </a:lnTo>
                  <a:cubicBezTo>
                    <a:pt x="7992" y="29620"/>
                    <a:pt x="6524" y="24955"/>
                    <a:pt x="6524" y="22019"/>
                  </a:cubicBezTo>
                  <a:lnTo>
                    <a:pt x="6524" y="6525"/>
                  </a:lnTo>
                  <a:lnTo>
                    <a:pt x="84420" y="6525"/>
                  </a:lnTo>
                  <a:cubicBezTo>
                    <a:pt x="86214" y="6525"/>
                    <a:pt x="87682" y="5057"/>
                    <a:pt x="87682" y="3263"/>
                  </a:cubicBezTo>
                  <a:cubicBezTo>
                    <a:pt x="87682" y="1469"/>
                    <a:pt x="86214" y="1"/>
                    <a:pt x="84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2741675" y="3031200"/>
              <a:ext cx="2120325" cy="1773725"/>
            </a:xfrm>
            <a:custGeom>
              <a:avLst/>
              <a:gdLst/>
              <a:ahLst/>
              <a:cxnLst/>
              <a:rect l="l" t="t" r="r" b="b"/>
              <a:pathLst>
                <a:path w="84813" h="70949" extrusionOk="0">
                  <a:moveTo>
                    <a:pt x="42407" y="9003"/>
                  </a:moveTo>
                  <a:lnTo>
                    <a:pt x="77408" y="59336"/>
                  </a:lnTo>
                  <a:cubicBezTo>
                    <a:pt x="77734" y="59857"/>
                    <a:pt x="78223" y="61488"/>
                    <a:pt x="78289" y="62076"/>
                  </a:cubicBezTo>
                  <a:lnTo>
                    <a:pt x="78289" y="64424"/>
                  </a:lnTo>
                  <a:lnTo>
                    <a:pt x="6525" y="64424"/>
                  </a:lnTo>
                  <a:lnTo>
                    <a:pt x="6525" y="62076"/>
                  </a:lnTo>
                  <a:cubicBezTo>
                    <a:pt x="6590" y="61488"/>
                    <a:pt x="7112" y="59825"/>
                    <a:pt x="7406" y="59336"/>
                  </a:cubicBezTo>
                  <a:lnTo>
                    <a:pt x="42407" y="9003"/>
                  </a:lnTo>
                  <a:close/>
                  <a:moveTo>
                    <a:pt x="42407" y="0"/>
                  </a:moveTo>
                  <a:cubicBezTo>
                    <a:pt x="41330" y="0"/>
                    <a:pt x="40352" y="522"/>
                    <a:pt x="39732" y="1403"/>
                  </a:cubicBezTo>
                  <a:lnTo>
                    <a:pt x="1991" y="55682"/>
                  </a:lnTo>
                  <a:cubicBezTo>
                    <a:pt x="1958" y="55715"/>
                    <a:pt x="1958" y="55747"/>
                    <a:pt x="1926" y="55780"/>
                  </a:cubicBezTo>
                  <a:cubicBezTo>
                    <a:pt x="1045" y="57150"/>
                    <a:pt x="66" y="60249"/>
                    <a:pt x="1" y="61880"/>
                  </a:cubicBezTo>
                  <a:cubicBezTo>
                    <a:pt x="1" y="61913"/>
                    <a:pt x="1" y="61945"/>
                    <a:pt x="1" y="62010"/>
                  </a:cubicBezTo>
                  <a:lnTo>
                    <a:pt x="1" y="67686"/>
                  </a:lnTo>
                  <a:cubicBezTo>
                    <a:pt x="1" y="69480"/>
                    <a:pt x="1469" y="70948"/>
                    <a:pt x="3263" y="70948"/>
                  </a:cubicBezTo>
                  <a:lnTo>
                    <a:pt x="81551" y="70948"/>
                  </a:lnTo>
                  <a:cubicBezTo>
                    <a:pt x="83345" y="70948"/>
                    <a:pt x="84813" y="69480"/>
                    <a:pt x="84813" y="67686"/>
                  </a:cubicBezTo>
                  <a:lnTo>
                    <a:pt x="84813" y="61978"/>
                  </a:lnTo>
                  <a:cubicBezTo>
                    <a:pt x="84813" y="61945"/>
                    <a:pt x="84813" y="61913"/>
                    <a:pt x="84813" y="61880"/>
                  </a:cubicBezTo>
                  <a:cubicBezTo>
                    <a:pt x="84747" y="60249"/>
                    <a:pt x="83801" y="57150"/>
                    <a:pt x="82888" y="55780"/>
                  </a:cubicBezTo>
                  <a:cubicBezTo>
                    <a:pt x="82888" y="55747"/>
                    <a:pt x="82855" y="55715"/>
                    <a:pt x="82823" y="55682"/>
                  </a:cubicBezTo>
                  <a:lnTo>
                    <a:pt x="45082" y="1403"/>
                  </a:lnTo>
                  <a:cubicBezTo>
                    <a:pt x="44462" y="522"/>
                    <a:pt x="43483" y="0"/>
                    <a:pt x="424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3332925" y="1950650"/>
              <a:ext cx="937850" cy="713600"/>
            </a:xfrm>
            <a:custGeom>
              <a:avLst/>
              <a:gdLst/>
              <a:ahLst/>
              <a:cxnLst/>
              <a:rect l="l" t="t" r="r" b="b"/>
              <a:pathLst>
                <a:path w="37514" h="28544" extrusionOk="0">
                  <a:moveTo>
                    <a:pt x="27825" y="6525"/>
                  </a:moveTo>
                  <a:lnTo>
                    <a:pt x="18757" y="19540"/>
                  </a:lnTo>
                  <a:lnTo>
                    <a:pt x="9688" y="6525"/>
                  </a:lnTo>
                  <a:close/>
                  <a:moveTo>
                    <a:pt x="3458" y="1"/>
                  </a:moveTo>
                  <a:cubicBezTo>
                    <a:pt x="2251" y="1"/>
                    <a:pt x="1109" y="686"/>
                    <a:pt x="555" y="1762"/>
                  </a:cubicBezTo>
                  <a:cubicBezTo>
                    <a:pt x="0" y="2839"/>
                    <a:pt x="66" y="4143"/>
                    <a:pt x="783" y="5122"/>
                  </a:cubicBezTo>
                  <a:lnTo>
                    <a:pt x="16082" y="27140"/>
                  </a:lnTo>
                  <a:cubicBezTo>
                    <a:pt x="16702" y="28021"/>
                    <a:pt x="17680" y="28543"/>
                    <a:pt x="18757" y="28543"/>
                  </a:cubicBezTo>
                  <a:cubicBezTo>
                    <a:pt x="19833" y="28543"/>
                    <a:pt x="20812" y="28021"/>
                    <a:pt x="21432" y="27140"/>
                  </a:cubicBezTo>
                  <a:lnTo>
                    <a:pt x="36730" y="5122"/>
                  </a:lnTo>
                  <a:cubicBezTo>
                    <a:pt x="37448" y="4143"/>
                    <a:pt x="37513" y="2839"/>
                    <a:pt x="36959" y="1762"/>
                  </a:cubicBezTo>
                  <a:cubicBezTo>
                    <a:pt x="36404" y="686"/>
                    <a:pt x="35295" y="1"/>
                    <a:pt x="34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31"/>
          <p:cNvGrpSpPr/>
          <p:nvPr/>
        </p:nvGrpSpPr>
        <p:grpSpPr>
          <a:xfrm>
            <a:off x="2050088" y="1394530"/>
            <a:ext cx="181752" cy="263253"/>
            <a:chOff x="2143925" y="238125"/>
            <a:chExt cx="3316650" cy="5223275"/>
          </a:xfrm>
        </p:grpSpPr>
        <p:sp>
          <p:nvSpPr>
            <p:cNvPr id="767" name="Google Shape;767;p31"/>
            <p:cNvSpPr/>
            <p:nvPr/>
          </p:nvSpPr>
          <p:spPr>
            <a:xfrm>
              <a:off x="2143925" y="238125"/>
              <a:ext cx="3316650" cy="5223275"/>
            </a:xfrm>
            <a:custGeom>
              <a:avLst/>
              <a:gdLst/>
              <a:ahLst/>
              <a:cxnLst/>
              <a:rect l="l" t="t" r="r" b="b"/>
              <a:pathLst>
                <a:path w="132666" h="208931" extrusionOk="0">
                  <a:moveTo>
                    <a:pt x="71145" y="9753"/>
                  </a:moveTo>
                  <a:lnTo>
                    <a:pt x="59369" y="84290"/>
                  </a:lnTo>
                  <a:cubicBezTo>
                    <a:pt x="59206" y="85236"/>
                    <a:pt x="59499" y="86214"/>
                    <a:pt x="60119" y="86932"/>
                  </a:cubicBezTo>
                  <a:cubicBezTo>
                    <a:pt x="60739" y="87650"/>
                    <a:pt x="61620" y="88074"/>
                    <a:pt x="62598" y="88074"/>
                  </a:cubicBezTo>
                  <a:lnTo>
                    <a:pt x="120694" y="88074"/>
                  </a:lnTo>
                  <a:cubicBezTo>
                    <a:pt x="123238" y="88074"/>
                    <a:pt x="124511" y="88791"/>
                    <a:pt x="124869" y="89476"/>
                  </a:cubicBezTo>
                  <a:cubicBezTo>
                    <a:pt x="125196" y="90161"/>
                    <a:pt x="125065" y="91629"/>
                    <a:pt x="123630" y="93684"/>
                  </a:cubicBezTo>
                  <a:lnTo>
                    <a:pt x="50039" y="199210"/>
                  </a:lnTo>
                  <a:lnTo>
                    <a:pt x="50039" y="199210"/>
                  </a:lnTo>
                  <a:lnTo>
                    <a:pt x="63838" y="111625"/>
                  </a:lnTo>
                  <a:cubicBezTo>
                    <a:pt x="63968" y="110679"/>
                    <a:pt x="63707" y="109701"/>
                    <a:pt x="63087" y="108983"/>
                  </a:cubicBezTo>
                  <a:cubicBezTo>
                    <a:pt x="62468" y="108265"/>
                    <a:pt x="61554" y="107841"/>
                    <a:pt x="60608" y="107841"/>
                  </a:cubicBezTo>
                  <a:lnTo>
                    <a:pt x="11972" y="107841"/>
                  </a:lnTo>
                  <a:cubicBezTo>
                    <a:pt x="9852" y="107841"/>
                    <a:pt x="8253" y="107319"/>
                    <a:pt x="7797" y="106439"/>
                  </a:cubicBezTo>
                  <a:cubicBezTo>
                    <a:pt x="7340" y="105558"/>
                    <a:pt x="7829" y="103960"/>
                    <a:pt x="9036" y="102231"/>
                  </a:cubicBezTo>
                  <a:cubicBezTo>
                    <a:pt x="9036" y="102198"/>
                    <a:pt x="9069" y="102198"/>
                    <a:pt x="9069" y="102165"/>
                  </a:cubicBezTo>
                  <a:lnTo>
                    <a:pt x="71145" y="9753"/>
                  </a:lnTo>
                  <a:close/>
                  <a:moveTo>
                    <a:pt x="73297" y="0"/>
                  </a:moveTo>
                  <a:cubicBezTo>
                    <a:pt x="71047" y="0"/>
                    <a:pt x="68829" y="1664"/>
                    <a:pt x="66317" y="5252"/>
                  </a:cubicBezTo>
                  <a:cubicBezTo>
                    <a:pt x="66317" y="5284"/>
                    <a:pt x="66284" y="5284"/>
                    <a:pt x="66284" y="5317"/>
                  </a:cubicBezTo>
                  <a:lnTo>
                    <a:pt x="3654" y="98512"/>
                  </a:lnTo>
                  <a:cubicBezTo>
                    <a:pt x="1" y="103764"/>
                    <a:pt x="1077" y="107613"/>
                    <a:pt x="2023" y="109472"/>
                  </a:cubicBezTo>
                  <a:cubicBezTo>
                    <a:pt x="2969" y="111299"/>
                    <a:pt x="5546" y="114365"/>
                    <a:pt x="11972" y="114365"/>
                  </a:cubicBezTo>
                  <a:lnTo>
                    <a:pt x="56792" y="114365"/>
                  </a:lnTo>
                  <a:lnTo>
                    <a:pt x="43450" y="199112"/>
                  </a:lnTo>
                  <a:cubicBezTo>
                    <a:pt x="42863" y="203157"/>
                    <a:pt x="43222" y="205799"/>
                    <a:pt x="44592" y="207397"/>
                  </a:cubicBezTo>
                  <a:cubicBezTo>
                    <a:pt x="45440" y="208376"/>
                    <a:pt x="46614" y="208930"/>
                    <a:pt x="47887" y="208930"/>
                  </a:cubicBezTo>
                  <a:cubicBezTo>
                    <a:pt x="50170" y="208930"/>
                    <a:pt x="52388" y="207267"/>
                    <a:pt x="54900" y="203678"/>
                  </a:cubicBezTo>
                  <a:lnTo>
                    <a:pt x="128980" y="97403"/>
                  </a:lnTo>
                  <a:cubicBezTo>
                    <a:pt x="132666" y="92151"/>
                    <a:pt x="131589" y="88302"/>
                    <a:pt x="130643" y="86443"/>
                  </a:cubicBezTo>
                  <a:cubicBezTo>
                    <a:pt x="129697" y="84616"/>
                    <a:pt x="127120" y="81550"/>
                    <a:pt x="120694" y="81550"/>
                  </a:cubicBezTo>
                  <a:lnTo>
                    <a:pt x="66415" y="81550"/>
                  </a:lnTo>
                  <a:lnTo>
                    <a:pt x="77734" y="9819"/>
                  </a:lnTo>
                  <a:cubicBezTo>
                    <a:pt x="78354" y="5774"/>
                    <a:pt x="77995" y="3132"/>
                    <a:pt x="76625" y="1533"/>
                  </a:cubicBezTo>
                  <a:cubicBezTo>
                    <a:pt x="75777" y="555"/>
                    <a:pt x="74602" y="0"/>
                    <a:pt x="73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3354950" y="1405375"/>
              <a:ext cx="264225" cy="683950"/>
            </a:xfrm>
            <a:custGeom>
              <a:avLst/>
              <a:gdLst/>
              <a:ahLst/>
              <a:cxnLst/>
              <a:rect l="l" t="t" r="r" b="b"/>
              <a:pathLst>
                <a:path w="10569" h="27358" extrusionOk="0">
                  <a:moveTo>
                    <a:pt x="7014" y="1"/>
                  </a:moveTo>
                  <a:cubicBezTo>
                    <a:pt x="5456" y="1"/>
                    <a:pt x="4110" y="1129"/>
                    <a:pt x="3849" y="2696"/>
                  </a:cubicBezTo>
                  <a:lnTo>
                    <a:pt x="294" y="23541"/>
                  </a:lnTo>
                  <a:cubicBezTo>
                    <a:pt x="0" y="25335"/>
                    <a:pt x="1207" y="26998"/>
                    <a:pt x="2969" y="27292"/>
                  </a:cubicBezTo>
                  <a:cubicBezTo>
                    <a:pt x="3164" y="27324"/>
                    <a:pt x="3327" y="27357"/>
                    <a:pt x="3523" y="27357"/>
                  </a:cubicBezTo>
                  <a:cubicBezTo>
                    <a:pt x="5089" y="27357"/>
                    <a:pt x="6459" y="26215"/>
                    <a:pt x="6720" y="24650"/>
                  </a:cubicBezTo>
                  <a:lnTo>
                    <a:pt x="10275" y="3806"/>
                  </a:lnTo>
                  <a:cubicBezTo>
                    <a:pt x="10569" y="2011"/>
                    <a:pt x="9362" y="348"/>
                    <a:pt x="7601" y="54"/>
                  </a:cubicBezTo>
                  <a:cubicBezTo>
                    <a:pt x="7403" y="18"/>
                    <a:pt x="7206" y="1"/>
                    <a:pt x="70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4601825" y="2686575"/>
              <a:ext cx="293625" cy="319350"/>
            </a:xfrm>
            <a:custGeom>
              <a:avLst/>
              <a:gdLst/>
              <a:ahLst/>
              <a:cxnLst/>
              <a:rect l="l" t="t" r="r" b="b"/>
              <a:pathLst>
                <a:path w="11745" h="12774" extrusionOk="0">
                  <a:moveTo>
                    <a:pt x="8064" y="0"/>
                  </a:moveTo>
                  <a:cubicBezTo>
                    <a:pt x="7028" y="0"/>
                    <a:pt x="6007" y="484"/>
                    <a:pt x="5383" y="1389"/>
                  </a:cubicBezTo>
                  <a:lnTo>
                    <a:pt x="1012" y="7620"/>
                  </a:lnTo>
                  <a:cubicBezTo>
                    <a:pt x="1" y="9120"/>
                    <a:pt x="360" y="11143"/>
                    <a:pt x="1828" y="12187"/>
                  </a:cubicBezTo>
                  <a:cubicBezTo>
                    <a:pt x="2415" y="12578"/>
                    <a:pt x="3067" y="12774"/>
                    <a:pt x="3687" y="12774"/>
                  </a:cubicBezTo>
                  <a:cubicBezTo>
                    <a:pt x="4731" y="12774"/>
                    <a:pt x="5742" y="12285"/>
                    <a:pt x="6362" y="11371"/>
                  </a:cubicBezTo>
                  <a:lnTo>
                    <a:pt x="10733" y="5108"/>
                  </a:lnTo>
                  <a:cubicBezTo>
                    <a:pt x="11744" y="3640"/>
                    <a:pt x="11385" y="1618"/>
                    <a:pt x="9917" y="574"/>
                  </a:cubicBezTo>
                  <a:cubicBezTo>
                    <a:pt x="9355" y="187"/>
                    <a:pt x="8707" y="0"/>
                    <a:pt x="8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3900500" y="3083150"/>
              <a:ext cx="718475" cy="929100"/>
            </a:xfrm>
            <a:custGeom>
              <a:avLst/>
              <a:gdLst/>
              <a:ahLst/>
              <a:cxnLst/>
              <a:rect l="l" t="t" r="r" b="b"/>
              <a:pathLst>
                <a:path w="28739" h="37164" extrusionOk="0">
                  <a:moveTo>
                    <a:pt x="25044" y="0"/>
                  </a:moveTo>
                  <a:cubicBezTo>
                    <a:pt x="24014" y="0"/>
                    <a:pt x="22999" y="491"/>
                    <a:pt x="22378" y="1412"/>
                  </a:cubicBezTo>
                  <a:lnTo>
                    <a:pt x="1012" y="32042"/>
                  </a:lnTo>
                  <a:cubicBezTo>
                    <a:pt x="1" y="33510"/>
                    <a:pt x="360" y="35533"/>
                    <a:pt x="1828" y="36577"/>
                  </a:cubicBezTo>
                  <a:cubicBezTo>
                    <a:pt x="2415" y="36968"/>
                    <a:pt x="3034" y="37164"/>
                    <a:pt x="3687" y="37164"/>
                  </a:cubicBezTo>
                  <a:cubicBezTo>
                    <a:pt x="4731" y="37164"/>
                    <a:pt x="5742" y="36674"/>
                    <a:pt x="6362" y="35761"/>
                  </a:cubicBezTo>
                  <a:lnTo>
                    <a:pt x="27728" y="5131"/>
                  </a:lnTo>
                  <a:cubicBezTo>
                    <a:pt x="28739" y="3663"/>
                    <a:pt x="28380" y="1608"/>
                    <a:pt x="26912" y="597"/>
                  </a:cubicBezTo>
                  <a:cubicBezTo>
                    <a:pt x="26346" y="194"/>
                    <a:pt x="25692" y="0"/>
                    <a:pt x="25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31"/>
          <p:cNvSpPr txBox="1"/>
          <p:nvPr/>
        </p:nvSpPr>
        <p:spPr>
          <a:xfrm>
            <a:off x="1094275" y="2095025"/>
            <a:ext cx="2093400" cy="12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900">
                <a:solidFill>
                  <a:srgbClr val="FFFFFF"/>
                </a:solidFill>
                <a:latin typeface="Montserrat"/>
                <a:ea typeface="Montserrat"/>
                <a:cs typeface="Montserrat"/>
                <a:sym typeface="Montserrat"/>
              </a:rPr>
              <a:t>Powerful, GUI-driven integrated scenario editor allows creating elaborate scenarios in minutes </a:t>
            </a:r>
            <a:endParaRPr sz="900">
              <a:solidFill>
                <a:srgbClr val="FFFFFF"/>
              </a:solidFill>
              <a:latin typeface="Montserrat"/>
              <a:ea typeface="Montserrat"/>
              <a:cs typeface="Montserrat"/>
              <a:sym typeface="Montserrat"/>
            </a:endParaRPr>
          </a:p>
        </p:txBody>
      </p:sp>
      <p:pic>
        <p:nvPicPr>
          <p:cNvPr id="772" name="Google Shape;772;p31"/>
          <p:cNvPicPr preferRelativeResize="0"/>
          <p:nvPr/>
        </p:nvPicPr>
        <p:blipFill>
          <a:blip r:embed="rId3">
            <a:alphaModFix/>
          </a:blip>
          <a:stretch>
            <a:fillRect/>
          </a:stretch>
        </p:blipFill>
        <p:spPr>
          <a:xfrm>
            <a:off x="1861052" y="3169150"/>
            <a:ext cx="2621574" cy="1515801"/>
          </a:xfrm>
          <a:prstGeom prst="rect">
            <a:avLst/>
          </a:prstGeom>
          <a:noFill/>
          <a:ln w="9525" cap="flat" cmpd="sng">
            <a:solidFill>
              <a:srgbClr val="4DFFFF"/>
            </a:solidFill>
            <a:prstDash val="solid"/>
            <a:round/>
            <a:headEnd type="none" w="sm" len="sm"/>
            <a:tailEnd type="none" w="sm" len="sm"/>
          </a:ln>
        </p:spPr>
      </p:pic>
      <p:pic>
        <p:nvPicPr>
          <p:cNvPr id="773" name="Google Shape;773;p31"/>
          <p:cNvPicPr preferRelativeResize="0"/>
          <p:nvPr/>
        </p:nvPicPr>
        <p:blipFill rotWithShape="1">
          <a:blip r:embed="rId4">
            <a:alphaModFix/>
          </a:blip>
          <a:srcRect t="1810" b="2376"/>
          <a:stretch/>
        </p:blipFill>
        <p:spPr>
          <a:xfrm>
            <a:off x="4597775" y="3167418"/>
            <a:ext cx="2621574" cy="1519256"/>
          </a:xfrm>
          <a:prstGeom prst="rect">
            <a:avLst/>
          </a:prstGeom>
          <a:noFill/>
          <a:ln w="9525" cap="flat" cmpd="sng">
            <a:solidFill>
              <a:srgbClr val="4DFFFF"/>
            </a:solidFill>
            <a:prstDash val="solid"/>
            <a:round/>
            <a:headEnd type="none" w="sm" len="sm"/>
            <a:tailEnd type="none" w="sm" len="sm"/>
          </a:ln>
        </p:spPr>
      </p:pic>
      <p:cxnSp>
        <p:nvCxnSpPr>
          <p:cNvPr id="774" name="Google Shape;774;p31"/>
          <p:cNvCxnSpPr/>
          <p:nvPr/>
        </p:nvCxnSpPr>
        <p:spPr>
          <a:xfrm rot="10800000">
            <a:off x="2719325" y="1535575"/>
            <a:ext cx="896100" cy="2100"/>
          </a:xfrm>
          <a:prstGeom prst="straightConnector1">
            <a:avLst/>
          </a:prstGeom>
          <a:noFill/>
          <a:ln w="9525" cap="flat" cmpd="sng">
            <a:solidFill>
              <a:schemeClr val="lt1"/>
            </a:solidFill>
            <a:prstDash val="solid"/>
            <a:round/>
            <a:headEnd type="oval" w="med" len="med"/>
            <a:tailEnd type="oval" w="med" len="med"/>
          </a:ln>
        </p:spPr>
      </p:cxnSp>
      <p:grpSp>
        <p:nvGrpSpPr>
          <p:cNvPr id="775" name="Google Shape;775;p31"/>
          <p:cNvGrpSpPr/>
          <p:nvPr/>
        </p:nvGrpSpPr>
        <p:grpSpPr>
          <a:xfrm>
            <a:off x="3070692" y="1421461"/>
            <a:ext cx="239603" cy="230363"/>
            <a:chOff x="4447550" y="249750"/>
            <a:chExt cx="500425" cy="481125"/>
          </a:xfrm>
        </p:grpSpPr>
        <p:sp>
          <p:nvSpPr>
            <p:cNvPr id="776" name="Google Shape;776;p31"/>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7" name="Google Shape;777;p31"/>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4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cxnSp>
        <p:nvCxnSpPr>
          <p:cNvPr id="778" name="Google Shape;778;p31"/>
          <p:cNvCxnSpPr/>
          <p:nvPr/>
        </p:nvCxnSpPr>
        <p:spPr>
          <a:xfrm flipH="1">
            <a:off x="4743678" y="1427167"/>
            <a:ext cx="697800" cy="90900"/>
          </a:xfrm>
          <a:prstGeom prst="straightConnector1">
            <a:avLst/>
          </a:prstGeom>
          <a:noFill/>
          <a:ln w="9525" cap="flat" cmpd="sng">
            <a:solidFill>
              <a:schemeClr val="lt1"/>
            </a:solidFill>
            <a:prstDash val="solid"/>
            <a:round/>
            <a:headEnd type="oval" w="med" len="med"/>
            <a:tailEnd type="oval" w="med" len="med"/>
          </a:ln>
        </p:spPr>
      </p:cxnSp>
      <p:sp>
        <p:nvSpPr>
          <p:cNvPr id="779" name="Google Shape;779;p31"/>
          <p:cNvSpPr txBox="1"/>
          <p:nvPr/>
        </p:nvSpPr>
        <p:spPr>
          <a:xfrm>
            <a:off x="5455788" y="1077967"/>
            <a:ext cx="505800" cy="69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700">
                <a:solidFill>
                  <a:srgbClr val="4DFFFF"/>
                </a:solidFill>
                <a:latin typeface="Teko"/>
                <a:ea typeface="Teko"/>
                <a:cs typeface="Teko"/>
                <a:sym typeface="Teko"/>
              </a:rPr>
              <a:t>=</a:t>
            </a:r>
            <a:endParaRPr sz="2300">
              <a:solidFill>
                <a:srgbClr val="4DFFFF"/>
              </a:solidFill>
            </a:endParaRPr>
          </a:p>
        </p:txBody>
      </p:sp>
      <p:cxnSp>
        <p:nvCxnSpPr>
          <p:cNvPr id="780" name="Google Shape;780;p31"/>
          <p:cNvCxnSpPr/>
          <p:nvPr/>
        </p:nvCxnSpPr>
        <p:spPr>
          <a:xfrm rot="10800000">
            <a:off x="5869688" y="1465089"/>
            <a:ext cx="542100" cy="115800"/>
          </a:xfrm>
          <a:prstGeom prst="straightConnector1">
            <a:avLst/>
          </a:prstGeom>
          <a:noFill/>
          <a:ln w="9525" cap="flat" cmpd="sng">
            <a:solidFill>
              <a:schemeClr val="lt1"/>
            </a:solidFill>
            <a:prstDash val="solid"/>
            <a:round/>
            <a:headEnd type="oval" w="med" len="med"/>
            <a:tailEnd type="oval"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32"/>
          <p:cNvSpPr txBox="1"/>
          <p:nvPr/>
        </p:nvSpPr>
        <p:spPr>
          <a:xfrm>
            <a:off x="2392688" y="404700"/>
            <a:ext cx="4388700" cy="5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FFFFF"/>
                </a:solidFill>
                <a:latin typeface="Teko Medium"/>
                <a:ea typeface="Teko Medium"/>
                <a:cs typeface="Teko Medium"/>
                <a:sym typeface="Teko Medium"/>
              </a:rPr>
              <a:t>ON-DEMAND FREE &amp; COMMERCIAL IMAGERY</a:t>
            </a:r>
            <a:endParaRPr sz="2400">
              <a:solidFill>
                <a:srgbClr val="FFFFFF"/>
              </a:solidFill>
              <a:latin typeface="Teko Medium"/>
              <a:ea typeface="Teko Medium"/>
              <a:cs typeface="Teko Medium"/>
              <a:sym typeface="Teko Medium"/>
            </a:endParaRPr>
          </a:p>
        </p:txBody>
      </p:sp>
      <p:pic>
        <p:nvPicPr>
          <p:cNvPr id="786" name="Google Shape;786;p32"/>
          <p:cNvPicPr preferRelativeResize="0"/>
          <p:nvPr/>
        </p:nvPicPr>
        <p:blipFill rotWithShape="1">
          <a:blip r:embed="rId3">
            <a:alphaModFix/>
          </a:blip>
          <a:srcRect l="11407" t="10109" r="40962" b="6620"/>
          <a:stretch/>
        </p:blipFill>
        <p:spPr>
          <a:xfrm>
            <a:off x="3179275" y="1448125"/>
            <a:ext cx="2967925" cy="2698150"/>
          </a:xfrm>
          <a:prstGeom prst="rect">
            <a:avLst/>
          </a:prstGeom>
          <a:noFill/>
          <a:ln>
            <a:noFill/>
          </a:ln>
        </p:spPr>
      </p:pic>
      <p:sp>
        <p:nvSpPr>
          <p:cNvPr id="787" name="Google Shape;787;p32"/>
          <p:cNvSpPr txBox="1">
            <a:spLocks noGrp="1"/>
          </p:cNvSpPr>
          <p:nvPr>
            <p:ph type="subTitle" idx="4294967295"/>
          </p:nvPr>
        </p:nvSpPr>
        <p:spPr>
          <a:xfrm>
            <a:off x="761400" y="1195203"/>
            <a:ext cx="1811700" cy="66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800">
                <a:solidFill>
                  <a:srgbClr val="FFFFFF"/>
                </a:solidFill>
                <a:latin typeface="Montserrat"/>
                <a:ea typeface="Montserrat"/>
                <a:cs typeface="Montserrat"/>
                <a:sym typeface="Montserrat"/>
              </a:rPr>
              <a:t>Bring your virtual battlespace to life with real-world imagery</a:t>
            </a:r>
            <a:endParaRPr sz="800">
              <a:solidFill>
                <a:srgbClr val="FFFFFF"/>
              </a:solidFill>
              <a:latin typeface="Montserrat Light"/>
              <a:ea typeface="Montserrat Light"/>
              <a:cs typeface="Montserrat Light"/>
              <a:sym typeface="Montserrat Light"/>
            </a:endParaRPr>
          </a:p>
        </p:txBody>
      </p:sp>
      <p:sp>
        <p:nvSpPr>
          <p:cNvPr id="788" name="Google Shape;788;p32"/>
          <p:cNvSpPr txBox="1">
            <a:spLocks noGrp="1"/>
          </p:cNvSpPr>
          <p:nvPr>
            <p:ph type="subTitle" idx="4294967295"/>
          </p:nvPr>
        </p:nvSpPr>
        <p:spPr>
          <a:xfrm>
            <a:off x="906525" y="3592575"/>
            <a:ext cx="1606500" cy="612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Place facilities at their </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real-life coordinates with </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pinpoint accuracy</a:t>
            </a:r>
            <a:endParaRPr sz="800">
              <a:solidFill>
                <a:srgbClr val="FFFFFF"/>
              </a:solidFill>
              <a:latin typeface="Montserrat"/>
              <a:ea typeface="Montserrat"/>
              <a:cs typeface="Montserrat"/>
              <a:sym typeface="Montserrat"/>
            </a:endParaRPr>
          </a:p>
        </p:txBody>
      </p:sp>
      <p:sp>
        <p:nvSpPr>
          <p:cNvPr id="789" name="Google Shape;789;p32"/>
          <p:cNvSpPr txBox="1">
            <a:spLocks noGrp="1"/>
          </p:cNvSpPr>
          <p:nvPr>
            <p:ph type="subTitle" idx="4294967295"/>
          </p:nvPr>
        </p:nvSpPr>
        <p:spPr>
          <a:xfrm>
            <a:off x="888075" y="2593491"/>
            <a:ext cx="1881300" cy="733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Use publicly available, or </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commercial imagery sources, or utilise your own private datasets</a:t>
            </a:r>
            <a:endParaRPr sz="800">
              <a:solidFill>
                <a:srgbClr val="FFFFFF"/>
              </a:solidFill>
              <a:latin typeface="Montserrat"/>
              <a:ea typeface="Montserrat"/>
              <a:cs typeface="Montserrat"/>
              <a:sym typeface="Montserrat"/>
            </a:endParaRPr>
          </a:p>
        </p:txBody>
      </p:sp>
      <p:sp>
        <p:nvSpPr>
          <p:cNvPr id="790" name="Google Shape;790;p32"/>
          <p:cNvSpPr txBox="1">
            <a:spLocks noGrp="1"/>
          </p:cNvSpPr>
          <p:nvPr>
            <p:ph type="subTitle" idx="4294967295"/>
          </p:nvPr>
        </p:nvSpPr>
        <p:spPr>
          <a:xfrm>
            <a:off x="6737250" y="1444678"/>
            <a:ext cx="1881300" cy="7995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Available Sources: </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MS Bing Maps, or any OpenStreetMap-</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compliant map source</a:t>
            </a:r>
            <a:endParaRPr sz="800">
              <a:solidFill>
                <a:srgbClr val="FFFFFF"/>
              </a:solidFill>
              <a:latin typeface="Montserrat"/>
              <a:ea typeface="Montserrat"/>
              <a:cs typeface="Montserrat"/>
              <a:sym typeface="Montserrat"/>
            </a:endParaRPr>
          </a:p>
        </p:txBody>
      </p:sp>
      <p:sp>
        <p:nvSpPr>
          <p:cNvPr id="791" name="Google Shape;791;p32"/>
          <p:cNvSpPr/>
          <p:nvPr/>
        </p:nvSpPr>
        <p:spPr>
          <a:xfrm>
            <a:off x="4662600" y="3953925"/>
            <a:ext cx="123600" cy="1236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5703000" y="3006375"/>
            <a:ext cx="123600" cy="1236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4662600" y="1971800"/>
            <a:ext cx="123600" cy="1236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4" name="Google Shape;794;p32"/>
          <p:cNvCxnSpPr>
            <a:stCxn id="793" idx="3"/>
          </p:cNvCxnSpPr>
          <p:nvPr/>
        </p:nvCxnSpPr>
        <p:spPr>
          <a:xfrm rot="10800000" flipH="1">
            <a:off x="4786200" y="1685900"/>
            <a:ext cx="1878300" cy="347700"/>
          </a:xfrm>
          <a:prstGeom prst="bentConnector3">
            <a:avLst>
              <a:gd name="adj1" fmla="val 50000"/>
            </a:avLst>
          </a:prstGeom>
          <a:noFill/>
          <a:ln w="9525" cap="flat" cmpd="sng">
            <a:solidFill>
              <a:schemeClr val="lt2"/>
            </a:solidFill>
            <a:prstDash val="lgDash"/>
            <a:round/>
            <a:headEnd type="none" w="med" len="med"/>
            <a:tailEnd type="none" w="med" len="med"/>
          </a:ln>
        </p:spPr>
      </p:cxnSp>
      <p:cxnSp>
        <p:nvCxnSpPr>
          <p:cNvPr id="795" name="Google Shape;795;p32"/>
          <p:cNvCxnSpPr>
            <a:stCxn id="792" idx="3"/>
          </p:cNvCxnSpPr>
          <p:nvPr/>
        </p:nvCxnSpPr>
        <p:spPr>
          <a:xfrm>
            <a:off x="5826600" y="3068175"/>
            <a:ext cx="864900" cy="466800"/>
          </a:xfrm>
          <a:prstGeom prst="bentConnector3">
            <a:avLst>
              <a:gd name="adj1" fmla="val 50000"/>
            </a:avLst>
          </a:prstGeom>
          <a:noFill/>
          <a:ln w="9525" cap="flat" cmpd="sng">
            <a:solidFill>
              <a:schemeClr val="lt2"/>
            </a:solidFill>
            <a:prstDash val="lgDash"/>
            <a:round/>
            <a:headEnd type="none" w="med" len="med"/>
            <a:tailEnd type="none" w="med" len="med"/>
          </a:ln>
        </p:spPr>
      </p:cxnSp>
      <p:cxnSp>
        <p:nvCxnSpPr>
          <p:cNvPr id="796" name="Google Shape;796;p32"/>
          <p:cNvCxnSpPr/>
          <p:nvPr/>
        </p:nvCxnSpPr>
        <p:spPr>
          <a:xfrm rot="10800000">
            <a:off x="2534700" y="1447875"/>
            <a:ext cx="1119900" cy="869700"/>
          </a:xfrm>
          <a:prstGeom prst="bentConnector3">
            <a:avLst>
              <a:gd name="adj1" fmla="val 50000"/>
            </a:avLst>
          </a:prstGeom>
          <a:noFill/>
          <a:ln w="9525" cap="flat" cmpd="sng">
            <a:solidFill>
              <a:schemeClr val="lt2"/>
            </a:solidFill>
            <a:prstDash val="lgDash"/>
            <a:round/>
            <a:headEnd type="none" w="med" len="med"/>
            <a:tailEnd type="none" w="med" len="med"/>
          </a:ln>
        </p:spPr>
      </p:cxnSp>
      <p:cxnSp>
        <p:nvCxnSpPr>
          <p:cNvPr id="797" name="Google Shape;797;p32"/>
          <p:cNvCxnSpPr>
            <a:stCxn id="791" idx="1"/>
          </p:cNvCxnSpPr>
          <p:nvPr/>
        </p:nvCxnSpPr>
        <p:spPr>
          <a:xfrm rot="10800000">
            <a:off x="2529600" y="3870225"/>
            <a:ext cx="2133000" cy="145500"/>
          </a:xfrm>
          <a:prstGeom prst="bentConnector3">
            <a:avLst>
              <a:gd name="adj1" fmla="val 50000"/>
            </a:avLst>
          </a:prstGeom>
          <a:noFill/>
          <a:ln w="9525" cap="flat" cmpd="sng">
            <a:solidFill>
              <a:schemeClr val="lt2"/>
            </a:solidFill>
            <a:prstDash val="lgDash"/>
            <a:round/>
            <a:headEnd type="none" w="med" len="med"/>
            <a:tailEnd type="none" w="med" len="med"/>
          </a:ln>
        </p:spPr>
      </p:cxnSp>
      <p:sp>
        <p:nvSpPr>
          <p:cNvPr id="798" name="Google Shape;798;p32"/>
          <p:cNvSpPr/>
          <p:nvPr/>
        </p:nvSpPr>
        <p:spPr>
          <a:xfrm>
            <a:off x="3592675" y="2266400"/>
            <a:ext cx="123600" cy="1236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txBox="1">
            <a:spLocks noGrp="1"/>
          </p:cNvSpPr>
          <p:nvPr>
            <p:ph type="subTitle" idx="4294967295"/>
          </p:nvPr>
        </p:nvSpPr>
        <p:spPr>
          <a:xfrm>
            <a:off x="6737250" y="3283980"/>
            <a:ext cx="1881300" cy="641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Interfaces to additional sources </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r>
              <a:rPr lang="es" sz="800">
                <a:solidFill>
                  <a:srgbClr val="FFFFFF"/>
                </a:solidFill>
                <a:latin typeface="Montserrat"/>
                <a:ea typeface="Montserrat"/>
                <a:cs typeface="Montserrat"/>
                <a:sym typeface="Montserrat"/>
              </a:rPr>
              <a:t>can be implemented (e.g. Google Maps)</a:t>
            </a:r>
            <a:endParaRPr sz="8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800">
              <a:solidFill>
                <a:srgbClr val="FFFFFF"/>
              </a:solidFill>
              <a:latin typeface="Montserrat"/>
              <a:ea typeface="Montserrat"/>
              <a:cs typeface="Montserrat"/>
              <a:sym typeface="Montserrat"/>
            </a:endParaRPr>
          </a:p>
        </p:txBody>
      </p:sp>
      <p:sp>
        <p:nvSpPr>
          <p:cNvPr id="800" name="Google Shape;800;p32"/>
          <p:cNvSpPr/>
          <p:nvPr/>
        </p:nvSpPr>
        <p:spPr>
          <a:xfrm flipH="1">
            <a:off x="3531000" y="3253913"/>
            <a:ext cx="123600" cy="123600"/>
          </a:xfrm>
          <a:prstGeom prst="rect">
            <a:avLst/>
          </a:pr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1" name="Google Shape;801;p32"/>
          <p:cNvCxnSpPr/>
          <p:nvPr/>
        </p:nvCxnSpPr>
        <p:spPr>
          <a:xfrm rot="10800000">
            <a:off x="2780325" y="2967888"/>
            <a:ext cx="813600" cy="344100"/>
          </a:xfrm>
          <a:prstGeom prst="bentConnector3">
            <a:avLst>
              <a:gd name="adj1" fmla="val 50000"/>
            </a:avLst>
          </a:prstGeom>
          <a:noFill/>
          <a:ln w="9525" cap="flat" cmpd="sng">
            <a:solidFill>
              <a:schemeClr val="lt2"/>
            </a:solidFill>
            <a:prstDash val="lgDash"/>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3"/>
          <p:cNvSpPr txBox="1"/>
          <p:nvPr/>
        </p:nvSpPr>
        <p:spPr>
          <a:xfrm>
            <a:off x="877850" y="439925"/>
            <a:ext cx="3918000" cy="5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a:solidFill>
                  <a:srgbClr val="FFFFFF"/>
                </a:solidFill>
                <a:latin typeface="Teko"/>
                <a:ea typeface="Teko"/>
                <a:cs typeface="Teko"/>
                <a:sym typeface="Teko"/>
              </a:rPr>
              <a:t>ANALYSIS: INTERACTIVE &amp; MONTE-CARLO</a:t>
            </a:r>
            <a:endParaRPr sz="2500">
              <a:solidFill>
                <a:srgbClr val="FFFFFF"/>
              </a:solidFill>
              <a:latin typeface="Teko"/>
              <a:ea typeface="Teko"/>
              <a:cs typeface="Teko"/>
              <a:sym typeface="Teko"/>
            </a:endParaRPr>
          </a:p>
        </p:txBody>
      </p:sp>
      <p:sp>
        <p:nvSpPr>
          <p:cNvPr id="807" name="Google Shape;807;p33"/>
          <p:cNvSpPr txBox="1"/>
          <p:nvPr/>
        </p:nvSpPr>
        <p:spPr>
          <a:xfrm>
            <a:off x="4281285" y="2093313"/>
            <a:ext cx="3456300" cy="53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Run any scenario 10 times or 100,000 times depending on need</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Light"/>
              <a:ea typeface="Montserrat Light"/>
              <a:cs typeface="Montserrat Light"/>
              <a:sym typeface="Montserrat Light"/>
            </a:endParaRPr>
          </a:p>
        </p:txBody>
      </p:sp>
      <p:sp>
        <p:nvSpPr>
          <p:cNvPr id="808" name="Google Shape;808;p33"/>
          <p:cNvSpPr txBox="1"/>
          <p:nvPr/>
        </p:nvSpPr>
        <p:spPr>
          <a:xfrm>
            <a:off x="4281282" y="2614425"/>
            <a:ext cx="2983500" cy="53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High-performance simulation engine generates speedy results</a:t>
            </a:r>
            <a:endParaRPr sz="95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Light"/>
              <a:ea typeface="Montserrat Light"/>
              <a:cs typeface="Montserrat Light"/>
              <a:sym typeface="Montserrat Light"/>
            </a:endParaRPr>
          </a:p>
        </p:txBody>
      </p:sp>
      <p:sp>
        <p:nvSpPr>
          <p:cNvPr id="809" name="Google Shape;809;p33"/>
          <p:cNvSpPr txBox="1"/>
          <p:nvPr/>
        </p:nvSpPr>
        <p:spPr>
          <a:xfrm>
            <a:off x="4281282" y="3154625"/>
            <a:ext cx="2983500" cy="53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Put your multicore supercomputer to good use with parallel execution  </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a:solidFill>
                <a:srgbClr val="FFFFFF"/>
              </a:solidFill>
              <a:latin typeface="Montserrat"/>
              <a:ea typeface="Montserrat"/>
              <a:cs typeface="Montserrat"/>
              <a:sym typeface="Montserrat"/>
            </a:endParaRPr>
          </a:p>
          <a:p>
            <a:pPr marL="0" lvl="0" indent="0" algn="l" rtl="0">
              <a:spcBef>
                <a:spcPts val="0"/>
              </a:spcBef>
              <a:spcAft>
                <a:spcPts val="0"/>
              </a:spcAft>
              <a:buNone/>
            </a:pPr>
            <a:endParaRPr sz="900">
              <a:solidFill>
                <a:srgbClr val="FFFFFF"/>
              </a:solidFill>
              <a:latin typeface="Montserrat Light"/>
              <a:ea typeface="Montserrat Light"/>
              <a:cs typeface="Montserrat Light"/>
              <a:sym typeface="Montserrat Light"/>
            </a:endParaRPr>
          </a:p>
        </p:txBody>
      </p:sp>
      <p:sp>
        <p:nvSpPr>
          <p:cNvPr id="810" name="Google Shape;810;p33"/>
          <p:cNvSpPr/>
          <p:nvPr/>
        </p:nvSpPr>
        <p:spPr>
          <a:xfrm>
            <a:off x="3943037" y="3316454"/>
            <a:ext cx="112289" cy="116619"/>
          </a:xfrm>
          <a:custGeom>
            <a:avLst/>
            <a:gdLst/>
            <a:ahLst/>
            <a:cxnLst/>
            <a:rect l="l" t="t" r="r" b="b"/>
            <a:pathLst>
              <a:path w="9440" h="9804" extrusionOk="0">
                <a:moveTo>
                  <a:pt x="0" y="0"/>
                </a:moveTo>
                <a:lnTo>
                  <a:pt x="0" y="9803"/>
                </a:lnTo>
                <a:lnTo>
                  <a:pt x="9440" y="4910"/>
                </a:lnTo>
                <a:lnTo>
                  <a:pt x="0" y="0"/>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1741487" y="1377949"/>
            <a:ext cx="1643711" cy="12"/>
          </a:xfrm>
          <a:custGeom>
            <a:avLst/>
            <a:gdLst/>
            <a:ahLst/>
            <a:cxnLst/>
            <a:rect l="l" t="t" r="r" b="b"/>
            <a:pathLst>
              <a:path w="138185" h="1" extrusionOk="0">
                <a:moveTo>
                  <a:pt x="138184" y="1"/>
                </a:moveTo>
                <a:lnTo>
                  <a:pt x="0" y="1"/>
                </a:lnTo>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3361705" y="1375511"/>
            <a:ext cx="23493" cy="4710"/>
          </a:xfrm>
          <a:custGeom>
            <a:avLst/>
            <a:gdLst/>
            <a:ahLst/>
            <a:cxnLst/>
            <a:rect l="l" t="t" r="r" b="b"/>
            <a:pathLst>
              <a:path w="1975" h="396" extrusionOk="0">
                <a:moveTo>
                  <a:pt x="1" y="1"/>
                </a:moveTo>
                <a:lnTo>
                  <a:pt x="1" y="395"/>
                </a:lnTo>
                <a:lnTo>
                  <a:pt x="1974" y="395"/>
                </a:lnTo>
                <a:lnTo>
                  <a:pt x="1974"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1835362" y="1375511"/>
            <a:ext cx="1455948" cy="4710"/>
          </a:xfrm>
          <a:custGeom>
            <a:avLst/>
            <a:gdLst/>
            <a:ahLst/>
            <a:cxnLst/>
            <a:rect l="l" t="t" r="r" b="b"/>
            <a:pathLst>
              <a:path w="122400" h="396" extrusionOk="0">
                <a:moveTo>
                  <a:pt x="1" y="1"/>
                </a:moveTo>
                <a:lnTo>
                  <a:pt x="1" y="395"/>
                </a:lnTo>
                <a:lnTo>
                  <a:pt x="4010" y="395"/>
                </a:lnTo>
                <a:lnTo>
                  <a:pt x="3947" y="1"/>
                </a:lnTo>
                <a:close/>
                <a:moveTo>
                  <a:pt x="9866" y="1"/>
                </a:moveTo>
                <a:lnTo>
                  <a:pt x="9866" y="395"/>
                </a:lnTo>
                <a:lnTo>
                  <a:pt x="13876" y="395"/>
                </a:lnTo>
                <a:lnTo>
                  <a:pt x="13813" y="1"/>
                </a:lnTo>
                <a:close/>
                <a:moveTo>
                  <a:pt x="19795" y="1"/>
                </a:moveTo>
                <a:lnTo>
                  <a:pt x="19795" y="395"/>
                </a:lnTo>
                <a:lnTo>
                  <a:pt x="23742" y="395"/>
                </a:lnTo>
                <a:lnTo>
                  <a:pt x="23742" y="1"/>
                </a:lnTo>
                <a:close/>
                <a:moveTo>
                  <a:pt x="29661" y="1"/>
                </a:moveTo>
                <a:lnTo>
                  <a:pt x="29661" y="395"/>
                </a:lnTo>
                <a:lnTo>
                  <a:pt x="33607" y="395"/>
                </a:lnTo>
                <a:lnTo>
                  <a:pt x="33607" y="1"/>
                </a:lnTo>
                <a:close/>
                <a:moveTo>
                  <a:pt x="39527" y="1"/>
                </a:moveTo>
                <a:lnTo>
                  <a:pt x="39527" y="395"/>
                </a:lnTo>
                <a:lnTo>
                  <a:pt x="43473" y="395"/>
                </a:lnTo>
                <a:lnTo>
                  <a:pt x="43473" y="1"/>
                </a:lnTo>
                <a:close/>
                <a:moveTo>
                  <a:pt x="49393" y="1"/>
                </a:moveTo>
                <a:lnTo>
                  <a:pt x="49393" y="395"/>
                </a:lnTo>
                <a:lnTo>
                  <a:pt x="53339" y="395"/>
                </a:lnTo>
                <a:lnTo>
                  <a:pt x="53339" y="1"/>
                </a:lnTo>
                <a:close/>
                <a:moveTo>
                  <a:pt x="59258" y="1"/>
                </a:moveTo>
                <a:lnTo>
                  <a:pt x="59258" y="395"/>
                </a:lnTo>
                <a:lnTo>
                  <a:pt x="63205" y="395"/>
                </a:lnTo>
                <a:lnTo>
                  <a:pt x="63205" y="1"/>
                </a:lnTo>
                <a:close/>
                <a:moveTo>
                  <a:pt x="69124" y="1"/>
                </a:moveTo>
                <a:lnTo>
                  <a:pt x="69124" y="395"/>
                </a:lnTo>
                <a:lnTo>
                  <a:pt x="73071" y="395"/>
                </a:lnTo>
                <a:lnTo>
                  <a:pt x="73071" y="1"/>
                </a:lnTo>
                <a:close/>
                <a:moveTo>
                  <a:pt x="78990" y="1"/>
                </a:moveTo>
                <a:lnTo>
                  <a:pt x="78990" y="395"/>
                </a:lnTo>
                <a:lnTo>
                  <a:pt x="82936" y="395"/>
                </a:lnTo>
                <a:lnTo>
                  <a:pt x="82936" y="1"/>
                </a:lnTo>
                <a:close/>
                <a:moveTo>
                  <a:pt x="88856" y="1"/>
                </a:moveTo>
                <a:lnTo>
                  <a:pt x="88856" y="395"/>
                </a:lnTo>
                <a:lnTo>
                  <a:pt x="92802" y="395"/>
                </a:lnTo>
                <a:lnTo>
                  <a:pt x="92802" y="1"/>
                </a:lnTo>
                <a:close/>
                <a:moveTo>
                  <a:pt x="98722" y="1"/>
                </a:moveTo>
                <a:lnTo>
                  <a:pt x="98722" y="395"/>
                </a:lnTo>
                <a:lnTo>
                  <a:pt x="102668" y="395"/>
                </a:lnTo>
                <a:lnTo>
                  <a:pt x="102668" y="1"/>
                </a:lnTo>
                <a:close/>
                <a:moveTo>
                  <a:pt x="108587" y="1"/>
                </a:moveTo>
                <a:lnTo>
                  <a:pt x="108587" y="395"/>
                </a:lnTo>
                <a:lnTo>
                  <a:pt x="112534" y="395"/>
                </a:lnTo>
                <a:lnTo>
                  <a:pt x="112534" y="1"/>
                </a:lnTo>
                <a:close/>
                <a:moveTo>
                  <a:pt x="118453" y="1"/>
                </a:moveTo>
                <a:lnTo>
                  <a:pt x="118453" y="395"/>
                </a:lnTo>
                <a:lnTo>
                  <a:pt x="122399" y="395"/>
                </a:lnTo>
                <a:lnTo>
                  <a:pt x="122399"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1741487" y="1375511"/>
            <a:ext cx="23481" cy="4710"/>
          </a:xfrm>
          <a:custGeom>
            <a:avLst/>
            <a:gdLst/>
            <a:ahLst/>
            <a:cxnLst/>
            <a:rect l="l" t="t" r="r" b="b"/>
            <a:pathLst>
              <a:path w="1974" h="396" extrusionOk="0">
                <a:moveTo>
                  <a:pt x="0" y="1"/>
                </a:moveTo>
                <a:lnTo>
                  <a:pt x="0" y="395"/>
                </a:lnTo>
                <a:lnTo>
                  <a:pt x="1973" y="395"/>
                </a:lnTo>
                <a:lnTo>
                  <a:pt x="197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3065793" y="1419261"/>
            <a:ext cx="949732" cy="943916"/>
          </a:xfrm>
          <a:custGeom>
            <a:avLst/>
            <a:gdLst/>
            <a:ahLst/>
            <a:cxnLst/>
            <a:rect l="l" t="t" r="r" b="b"/>
            <a:pathLst>
              <a:path w="79843" h="79354" extrusionOk="0">
                <a:moveTo>
                  <a:pt x="48" y="1"/>
                </a:moveTo>
                <a:cubicBezTo>
                  <a:pt x="16" y="916"/>
                  <a:pt x="0" y="1832"/>
                  <a:pt x="0" y="2716"/>
                </a:cubicBezTo>
                <a:cubicBezTo>
                  <a:pt x="0" y="12992"/>
                  <a:pt x="2226" y="23158"/>
                  <a:pt x="6535" y="32503"/>
                </a:cubicBezTo>
                <a:cubicBezTo>
                  <a:pt x="10687" y="41579"/>
                  <a:pt x="16606" y="49756"/>
                  <a:pt x="24104" y="56844"/>
                </a:cubicBezTo>
                <a:cubicBezTo>
                  <a:pt x="31508" y="63836"/>
                  <a:pt x="40142" y="69409"/>
                  <a:pt x="49566" y="73276"/>
                </a:cubicBezTo>
                <a:cubicBezTo>
                  <a:pt x="59163" y="77254"/>
                  <a:pt x="69455" y="79322"/>
                  <a:pt x="79842" y="79353"/>
                </a:cubicBezTo>
                <a:lnTo>
                  <a:pt x="79842" y="78959"/>
                </a:lnTo>
                <a:cubicBezTo>
                  <a:pt x="36780" y="78833"/>
                  <a:pt x="395" y="43915"/>
                  <a:pt x="395" y="2716"/>
                </a:cubicBezTo>
                <a:cubicBezTo>
                  <a:pt x="395" y="1832"/>
                  <a:pt x="411" y="932"/>
                  <a:pt x="442" y="16"/>
                </a:cubicBezTo>
                <a:lnTo>
                  <a:pt x="48"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2575160" y="1419261"/>
            <a:ext cx="1452570" cy="1452391"/>
          </a:xfrm>
          <a:custGeom>
            <a:avLst/>
            <a:gdLst/>
            <a:ahLst/>
            <a:cxnLst/>
            <a:rect l="l" t="t" r="r" b="b"/>
            <a:pathLst>
              <a:path w="122116" h="122101" extrusionOk="0">
                <a:moveTo>
                  <a:pt x="48" y="1"/>
                </a:moveTo>
                <a:cubicBezTo>
                  <a:pt x="32" y="964"/>
                  <a:pt x="16" y="1848"/>
                  <a:pt x="16" y="2716"/>
                </a:cubicBezTo>
                <a:cubicBezTo>
                  <a:pt x="0" y="18722"/>
                  <a:pt x="3347" y="34555"/>
                  <a:pt x="9835" y="49188"/>
                </a:cubicBezTo>
                <a:cubicBezTo>
                  <a:pt x="16086" y="63363"/>
                  <a:pt x="25004" y="76133"/>
                  <a:pt x="36370" y="87136"/>
                </a:cubicBezTo>
                <a:cubicBezTo>
                  <a:pt x="47593" y="98043"/>
                  <a:pt x="60789" y="106725"/>
                  <a:pt x="75233" y="112724"/>
                </a:cubicBezTo>
                <a:cubicBezTo>
                  <a:pt x="90050" y="118912"/>
                  <a:pt x="105951" y="122100"/>
                  <a:pt x="121996" y="122100"/>
                </a:cubicBezTo>
                <a:cubicBezTo>
                  <a:pt x="122036" y="122100"/>
                  <a:pt x="122076" y="122100"/>
                  <a:pt x="122115" y="122100"/>
                </a:cubicBezTo>
                <a:lnTo>
                  <a:pt x="122115" y="121690"/>
                </a:lnTo>
                <a:cubicBezTo>
                  <a:pt x="56149" y="121690"/>
                  <a:pt x="411" y="67199"/>
                  <a:pt x="411" y="2700"/>
                </a:cubicBezTo>
                <a:cubicBezTo>
                  <a:pt x="411" y="1848"/>
                  <a:pt x="427" y="964"/>
                  <a:pt x="442" y="1"/>
                </a:cubicBez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2091854" y="1419261"/>
            <a:ext cx="1920662" cy="1952219"/>
          </a:xfrm>
          <a:custGeom>
            <a:avLst/>
            <a:gdLst/>
            <a:ahLst/>
            <a:cxnLst/>
            <a:rect l="l" t="t" r="r" b="b"/>
            <a:pathLst>
              <a:path w="161468" h="164121" extrusionOk="0">
                <a:moveTo>
                  <a:pt x="79" y="1"/>
                </a:moveTo>
                <a:cubicBezTo>
                  <a:pt x="63" y="1043"/>
                  <a:pt x="63" y="1911"/>
                  <a:pt x="63" y="2716"/>
                </a:cubicBezTo>
                <a:cubicBezTo>
                  <a:pt x="0" y="67609"/>
                  <a:pt x="38848" y="126204"/>
                  <a:pt x="98626" y="151429"/>
                </a:cubicBezTo>
                <a:cubicBezTo>
                  <a:pt x="118392" y="159797"/>
                  <a:pt x="139642" y="164121"/>
                  <a:pt x="161101" y="164121"/>
                </a:cubicBezTo>
                <a:cubicBezTo>
                  <a:pt x="161218" y="164121"/>
                  <a:pt x="161335" y="164121"/>
                  <a:pt x="161452" y="164121"/>
                </a:cubicBezTo>
                <a:lnTo>
                  <a:pt x="161468" y="163726"/>
                </a:lnTo>
                <a:cubicBezTo>
                  <a:pt x="72676" y="163726"/>
                  <a:pt x="458" y="91492"/>
                  <a:pt x="458" y="2716"/>
                </a:cubicBezTo>
                <a:cubicBezTo>
                  <a:pt x="458" y="1895"/>
                  <a:pt x="458" y="1043"/>
                  <a:pt x="474" y="1"/>
                </a:cubicBez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2034021" y="1307352"/>
            <a:ext cx="120175" cy="120187"/>
          </a:xfrm>
          <a:custGeom>
            <a:avLst/>
            <a:gdLst/>
            <a:ahLst/>
            <a:cxnLst/>
            <a:rect l="l" t="t" r="r" b="b"/>
            <a:pathLst>
              <a:path w="10103" h="10104" extrusionOk="0">
                <a:moveTo>
                  <a:pt x="0" y="1"/>
                </a:moveTo>
                <a:lnTo>
                  <a:pt x="0" y="10103"/>
                </a:lnTo>
                <a:lnTo>
                  <a:pt x="10103" y="10103"/>
                </a:lnTo>
                <a:lnTo>
                  <a:pt x="1010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2518076" y="1307352"/>
            <a:ext cx="120187" cy="120187"/>
          </a:xfrm>
          <a:custGeom>
            <a:avLst/>
            <a:gdLst/>
            <a:ahLst/>
            <a:cxnLst/>
            <a:rect l="l" t="t" r="r" b="b"/>
            <a:pathLst>
              <a:path w="10104" h="10104" extrusionOk="0">
                <a:moveTo>
                  <a:pt x="1" y="1"/>
                </a:moveTo>
                <a:lnTo>
                  <a:pt x="1" y="10103"/>
                </a:lnTo>
                <a:lnTo>
                  <a:pt x="10103" y="10103"/>
                </a:lnTo>
                <a:lnTo>
                  <a:pt x="1010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3009089" y="1307352"/>
            <a:ext cx="120175" cy="120187"/>
          </a:xfrm>
          <a:custGeom>
            <a:avLst/>
            <a:gdLst/>
            <a:ahLst/>
            <a:cxnLst/>
            <a:rect l="l" t="t" r="r" b="b"/>
            <a:pathLst>
              <a:path w="10103" h="10104" extrusionOk="0">
                <a:moveTo>
                  <a:pt x="0" y="1"/>
                </a:moveTo>
                <a:lnTo>
                  <a:pt x="0" y="10103"/>
                </a:lnTo>
                <a:lnTo>
                  <a:pt x="10103" y="10103"/>
                </a:lnTo>
                <a:lnTo>
                  <a:pt x="1010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3943037" y="2809489"/>
            <a:ext cx="112289" cy="116607"/>
          </a:xfrm>
          <a:custGeom>
            <a:avLst/>
            <a:gdLst/>
            <a:ahLst/>
            <a:cxnLst/>
            <a:rect l="l" t="t" r="r" b="b"/>
            <a:pathLst>
              <a:path w="9440" h="9803" extrusionOk="0">
                <a:moveTo>
                  <a:pt x="0" y="0"/>
                </a:moveTo>
                <a:lnTo>
                  <a:pt x="0" y="9803"/>
                </a:lnTo>
                <a:lnTo>
                  <a:pt x="9440" y="4909"/>
                </a:lnTo>
                <a:lnTo>
                  <a:pt x="0" y="0"/>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3944155" y="2303261"/>
            <a:ext cx="112301" cy="116809"/>
          </a:xfrm>
          <a:custGeom>
            <a:avLst/>
            <a:gdLst/>
            <a:ahLst/>
            <a:cxnLst/>
            <a:rect l="l" t="t" r="r" b="b"/>
            <a:pathLst>
              <a:path w="9441" h="9820" extrusionOk="0">
                <a:moveTo>
                  <a:pt x="1" y="1"/>
                </a:moveTo>
                <a:lnTo>
                  <a:pt x="1" y="9819"/>
                </a:lnTo>
                <a:lnTo>
                  <a:pt x="9440" y="4910"/>
                </a:lnTo>
                <a:lnTo>
                  <a:pt x="1"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1570304" y="1375500"/>
            <a:ext cx="2405470" cy="2501614"/>
          </a:xfrm>
          <a:custGeom>
            <a:avLst/>
            <a:gdLst/>
            <a:ahLst/>
            <a:cxnLst/>
            <a:rect l="l" t="t" r="r" b="b"/>
            <a:pathLst>
              <a:path w="161468" h="164121" extrusionOk="0">
                <a:moveTo>
                  <a:pt x="79" y="1"/>
                </a:moveTo>
                <a:cubicBezTo>
                  <a:pt x="63" y="1043"/>
                  <a:pt x="63" y="1911"/>
                  <a:pt x="63" y="2716"/>
                </a:cubicBezTo>
                <a:cubicBezTo>
                  <a:pt x="0" y="67609"/>
                  <a:pt x="38848" y="126204"/>
                  <a:pt x="98626" y="151429"/>
                </a:cubicBezTo>
                <a:cubicBezTo>
                  <a:pt x="118392" y="159797"/>
                  <a:pt x="139642" y="164121"/>
                  <a:pt x="161101" y="164121"/>
                </a:cubicBezTo>
                <a:cubicBezTo>
                  <a:pt x="161218" y="164121"/>
                  <a:pt x="161335" y="164121"/>
                  <a:pt x="161452" y="164121"/>
                </a:cubicBezTo>
                <a:lnTo>
                  <a:pt x="161468" y="163726"/>
                </a:lnTo>
                <a:cubicBezTo>
                  <a:pt x="72676" y="163726"/>
                  <a:pt x="458" y="91492"/>
                  <a:pt x="458" y="2716"/>
                </a:cubicBezTo>
                <a:cubicBezTo>
                  <a:pt x="458" y="1895"/>
                  <a:pt x="458" y="1043"/>
                  <a:pt x="474" y="1"/>
                </a:cubicBez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21021" y="1317765"/>
            <a:ext cx="120175" cy="120187"/>
          </a:xfrm>
          <a:custGeom>
            <a:avLst/>
            <a:gdLst/>
            <a:ahLst/>
            <a:cxnLst/>
            <a:rect l="l" t="t" r="r" b="b"/>
            <a:pathLst>
              <a:path w="10103" h="10104" extrusionOk="0">
                <a:moveTo>
                  <a:pt x="0" y="1"/>
                </a:moveTo>
                <a:lnTo>
                  <a:pt x="0" y="10103"/>
                </a:lnTo>
                <a:lnTo>
                  <a:pt x="10103" y="10103"/>
                </a:lnTo>
                <a:lnTo>
                  <a:pt x="1010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3944155" y="3812161"/>
            <a:ext cx="112301" cy="116809"/>
          </a:xfrm>
          <a:custGeom>
            <a:avLst/>
            <a:gdLst/>
            <a:ahLst/>
            <a:cxnLst/>
            <a:rect l="l" t="t" r="r" b="b"/>
            <a:pathLst>
              <a:path w="9441" h="9820" extrusionOk="0">
                <a:moveTo>
                  <a:pt x="1" y="1"/>
                </a:moveTo>
                <a:lnTo>
                  <a:pt x="1" y="9819"/>
                </a:lnTo>
                <a:lnTo>
                  <a:pt x="9440" y="4910"/>
                </a:lnTo>
                <a:lnTo>
                  <a:pt x="1"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820437" y="1375511"/>
            <a:ext cx="1455948" cy="4710"/>
          </a:xfrm>
          <a:custGeom>
            <a:avLst/>
            <a:gdLst/>
            <a:ahLst/>
            <a:cxnLst/>
            <a:rect l="l" t="t" r="r" b="b"/>
            <a:pathLst>
              <a:path w="122400" h="396" extrusionOk="0">
                <a:moveTo>
                  <a:pt x="1" y="1"/>
                </a:moveTo>
                <a:lnTo>
                  <a:pt x="1" y="395"/>
                </a:lnTo>
                <a:lnTo>
                  <a:pt x="4010" y="395"/>
                </a:lnTo>
                <a:lnTo>
                  <a:pt x="3947" y="1"/>
                </a:lnTo>
                <a:close/>
                <a:moveTo>
                  <a:pt x="9866" y="1"/>
                </a:moveTo>
                <a:lnTo>
                  <a:pt x="9866" y="395"/>
                </a:lnTo>
                <a:lnTo>
                  <a:pt x="13876" y="395"/>
                </a:lnTo>
                <a:lnTo>
                  <a:pt x="13813" y="1"/>
                </a:lnTo>
                <a:close/>
                <a:moveTo>
                  <a:pt x="19795" y="1"/>
                </a:moveTo>
                <a:lnTo>
                  <a:pt x="19795" y="395"/>
                </a:lnTo>
                <a:lnTo>
                  <a:pt x="23742" y="395"/>
                </a:lnTo>
                <a:lnTo>
                  <a:pt x="23742" y="1"/>
                </a:lnTo>
                <a:close/>
                <a:moveTo>
                  <a:pt x="29661" y="1"/>
                </a:moveTo>
                <a:lnTo>
                  <a:pt x="29661" y="395"/>
                </a:lnTo>
                <a:lnTo>
                  <a:pt x="33607" y="395"/>
                </a:lnTo>
                <a:lnTo>
                  <a:pt x="33607" y="1"/>
                </a:lnTo>
                <a:close/>
                <a:moveTo>
                  <a:pt x="39527" y="1"/>
                </a:moveTo>
                <a:lnTo>
                  <a:pt x="39527" y="395"/>
                </a:lnTo>
                <a:lnTo>
                  <a:pt x="43473" y="395"/>
                </a:lnTo>
                <a:lnTo>
                  <a:pt x="43473" y="1"/>
                </a:lnTo>
                <a:close/>
                <a:moveTo>
                  <a:pt x="49393" y="1"/>
                </a:moveTo>
                <a:lnTo>
                  <a:pt x="49393" y="395"/>
                </a:lnTo>
                <a:lnTo>
                  <a:pt x="53339" y="395"/>
                </a:lnTo>
                <a:lnTo>
                  <a:pt x="53339" y="1"/>
                </a:lnTo>
                <a:close/>
                <a:moveTo>
                  <a:pt x="59258" y="1"/>
                </a:moveTo>
                <a:lnTo>
                  <a:pt x="59258" y="395"/>
                </a:lnTo>
                <a:lnTo>
                  <a:pt x="63205" y="395"/>
                </a:lnTo>
                <a:lnTo>
                  <a:pt x="63205" y="1"/>
                </a:lnTo>
                <a:close/>
                <a:moveTo>
                  <a:pt x="69124" y="1"/>
                </a:moveTo>
                <a:lnTo>
                  <a:pt x="69124" y="395"/>
                </a:lnTo>
                <a:lnTo>
                  <a:pt x="73071" y="395"/>
                </a:lnTo>
                <a:lnTo>
                  <a:pt x="73071" y="1"/>
                </a:lnTo>
                <a:close/>
                <a:moveTo>
                  <a:pt x="78990" y="1"/>
                </a:moveTo>
                <a:lnTo>
                  <a:pt x="78990" y="395"/>
                </a:lnTo>
                <a:lnTo>
                  <a:pt x="82936" y="395"/>
                </a:lnTo>
                <a:lnTo>
                  <a:pt x="82936" y="1"/>
                </a:lnTo>
                <a:close/>
                <a:moveTo>
                  <a:pt x="88856" y="1"/>
                </a:moveTo>
                <a:lnTo>
                  <a:pt x="88856" y="395"/>
                </a:lnTo>
                <a:lnTo>
                  <a:pt x="92802" y="395"/>
                </a:lnTo>
                <a:lnTo>
                  <a:pt x="92802" y="1"/>
                </a:lnTo>
                <a:close/>
                <a:moveTo>
                  <a:pt x="98722" y="1"/>
                </a:moveTo>
                <a:lnTo>
                  <a:pt x="98722" y="395"/>
                </a:lnTo>
                <a:lnTo>
                  <a:pt x="102668" y="395"/>
                </a:lnTo>
                <a:lnTo>
                  <a:pt x="102668" y="1"/>
                </a:lnTo>
                <a:close/>
                <a:moveTo>
                  <a:pt x="108587" y="1"/>
                </a:moveTo>
                <a:lnTo>
                  <a:pt x="108587" y="395"/>
                </a:lnTo>
                <a:lnTo>
                  <a:pt x="112534" y="395"/>
                </a:lnTo>
                <a:lnTo>
                  <a:pt x="112534" y="1"/>
                </a:lnTo>
                <a:close/>
                <a:moveTo>
                  <a:pt x="118453" y="1"/>
                </a:moveTo>
                <a:lnTo>
                  <a:pt x="118453" y="395"/>
                </a:lnTo>
                <a:lnTo>
                  <a:pt x="122399" y="395"/>
                </a:lnTo>
                <a:lnTo>
                  <a:pt x="122399"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1029104" y="1375500"/>
            <a:ext cx="2983525" cy="3021878"/>
          </a:xfrm>
          <a:custGeom>
            <a:avLst/>
            <a:gdLst/>
            <a:ahLst/>
            <a:cxnLst/>
            <a:rect l="l" t="t" r="r" b="b"/>
            <a:pathLst>
              <a:path w="161468" h="164121" extrusionOk="0">
                <a:moveTo>
                  <a:pt x="79" y="1"/>
                </a:moveTo>
                <a:cubicBezTo>
                  <a:pt x="63" y="1043"/>
                  <a:pt x="63" y="1911"/>
                  <a:pt x="63" y="2716"/>
                </a:cubicBezTo>
                <a:cubicBezTo>
                  <a:pt x="0" y="67609"/>
                  <a:pt x="38848" y="126204"/>
                  <a:pt x="98626" y="151429"/>
                </a:cubicBezTo>
                <a:cubicBezTo>
                  <a:pt x="118392" y="159797"/>
                  <a:pt x="139642" y="164121"/>
                  <a:pt x="161101" y="164121"/>
                </a:cubicBezTo>
                <a:cubicBezTo>
                  <a:pt x="161218" y="164121"/>
                  <a:pt x="161335" y="164121"/>
                  <a:pt x="161452" y="164121"/>
                </a:cubicBezTo>
                <a:lnTo>
                  <a:pt x="161468" y="163726"/>
                </a:lnTo>
                <a:cubicBezTo>
                  <a:pt x="72676" y="163726"/>
                  <a:pt x="458" y="91492"/>
                  <a:pt x="458" y="2716"/>
                </a:cubicBezTo>
                <a:cubicBezTo>
                  <a:pt x="458" y="1895"/>
                  <a:pt x="458" y="1043"/>
                  <a:pt x="474" y="1"/>
                </a:cubicBez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987621" y="1317765"/>
            <a:ext cx="120175" cy="120187"/>
          </a:xfrm>
          <a:custGeom>
            <a:avLst/>
            <a:gdLst/>
            <a:ahLst/>
            <a:cxnLst/>
            <a:rect l="l" t="t" r="r" b="b"/>
            <a:pathLst>
              <a:path w="10103" h="10104" extrusionOk="0">
                <a:moveTo>
                  <a:pt x="0" y="1"/>
                </a:moveTo>
                <a:lnTo>
                  <a:pt x="0" y="10103"/>
                </a:lnTo>
                <a:lnTo>
                  <a:pt x="10103" y="10103"/>
                </a:lnTo>
                <a:lnTo>
                  <a:pt x="10103"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3944155" y="4340736"/>
            <a:ext cx="112301" cy="116809"/>
          </a:xfrm>
          <a:custGeom>
            <a:avLst/>
            <a:gdLst/>
            <a:ahLst/>
            <a:cxnLst/>
            <a:rect l="l" t="t" r="r" b="b"/>
            <a:pathLst>
              <a:path w="9441" h="9820" extrusionOk="0">
                <a:moveTo>
                  <a:pt x="1" y="1"/>
                </a:moveTo>
                <a:lnTo>
                  <a:pt x="1" y="9819"/>
                </a:lnTo>
                <a:lnTo>
                  <a:pt x="9440" y="4910"/>
                </a:lnTo>
                <a:lnTo>
                  <a:pt x="1" y="1"/>
                </a:lnTo>
                <a:close/>
              </a:path>
            </a:pathLst>
          </a:custGeom>
          <a:solidFill>
            <a:srgbClr val="11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txBox="1"/>
          <p:nvPr/>
        </p:nvSpPr>
        <p:spPr>
          <a:xfrm>
            <a:off x="4281279" y="3649900"/>
            <a:ext cx="3675900" cy="64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NEW IN v1.15: Command-</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line interface for superfast automated analysis   </a:t>
            </a:r>
            <a:endParaRPr sz="950">
              <a:solidFill>
                <a:srgbClr val="FFFFFF"/>
              </a:solidFill>
              <a:latin typeface="Montserrat"/>
              <a:ea typeface="Montserrat"/>
              <a:cs typeface="Montserrat"/>
              <a:sym typeface="Montserrat"/>
            </a:endParaRPr>
          </a:p>
          <a:p>
            <a:pPr marL="0" lvl="0" indent="0" algn="l" rtl="0">
              <a:spcBef>
                <a:spcPts val="0"/>
              </a:spcBef>
              <a:spcAft>
                <a:spcPts val="0"/>
              </a:spcAft>
              <a:buNone/>
            </a:pPr>
            <a:endParaRPr sz="950">
              <a:solidFill>
                <a:srgbClr val="FFFFFF"/>
              </a:solidFill>
              <a:latin typeface="Montserrat"/>
              <a:ea typeface="Montserrat"/>
              <a:cs typeface="Montserrat"/>
              <a:sym typeface="Montserrat"/>
            </a:endParaRPr>
          </a:p>
        </p:txBody>
      </p:sp>
      <p:sp>
        <p:nvSpPr>
          <p:cNvPr id="831" name="Google Shape;831;p33"/>
          <p:cNvSpPr txBox="1"/>
          <p:nvPr/>
        </p:nvSpPr>
        <p:spPr>
          <a:xfrm>
            <a:off x="4281279" y="4215925"/>
            <a:ext cx="4189800" cy="64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Use “butchers bill” to assess losses and weapon expenditures, </a:t>
            </a:r>
            <a:endParaRPr sz="950">
              <a:solidFill>
                <a:srgbClr val="FFFFF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s" sz="950">
                <a:solidFill>
                  <a:srgbClr val="FFFFFF"/>
                </a:solidFill>
                <a:latin typeface="Montserrat"/>
                <a:ea typeface="Montserrat"/>
                <a:cs typeface="Montserrat"/>
                <a:sym typeface="Montserrat"/>
              </a:rPr>
              <a:t>or drill-down deeper to examine events and their causes</a:t>
            </a:r>
            <a:endParaRPr sz="950">
              <a:solidFill>
                <a:srgbClr val="FFFFFF"/>
              </a:solidFill>
              <a:latin typeface="Montserrat"/>
              <a:ea typeface="Montserrat"/>
              <a:cs typeface="Montserrat"/>
              <a:sym typeface="Montserrat"/>
            </a:endParaRPr>
          </a:p>
          <a:p>
            <a:pPr marL="0" lvl="0" indent="0" algn="l" rtl="0">
              <a:spcBef>
                <a:spcPts val="0"/>
              </a:spcBef>
              <a:spcAft>
                <a:spcPts val="0"/>
              </a:spcAft>
              <a:buNone/>
            </a:pPr>
            <a:endParaRPr sz="950">
              <a:solidFill>
                <a:srgbClr val="FFFFFF"/>
              </a:solidFill>
              <a:latin typeface="Montserrat"/>
              <a:ea typeface="Montserrat"/>
              <a:cs typeface="Montserrat"/>
              <a:sym typeface="Montserrat"/>
            </a:endParaRPr>
          </a:p>
        </p:txBody>
      </p:sp>
      <p:pic>
        <p:nvPicPr>
          <p:cNvPr id="832" name="Google Shape;832;p33"/>
          <p:cNvPicPr preferRelativeResize="0"/>
          <p:nvPr/>
        </p:nvPicPr>
        <p:blipFill>
          <a:blip r:embed="rId3">
            <a:alphaModFix/>
          </a:blip>
          <a:stretch>
            <a:fillRect/>
          </a:stretch>
        </p:blipFill>
        <p:spPr>
          <a:xfrm>
            <a:off x="4974126" y="326652"/>
            <a:ext cx="2670916" cy="1570825"/>
          </a:xfrm>
          <a:prstGeom prst="rect">
            <a:avLst/>
          </a:prstGeom>
          <a:noFill/>
          <a:ln>
            <a:noFill/>
          </a:ln>
        </p:spPr>
      </p:pic>
      <p:pic>
        <p:nvPicPr>
          <p:cNvPr id="833" name="Google Shape;833;p33"/>
          <p:cNvPicPr preferRelativeResize="0"/>
          <p:nvPr/>
        </p:nvPicPr>
        <p:blipFill>
          <a:blip r:embed="rId4">
            <a:alphaModFix/>
          </a:blip>
          <a:stretch>
            <a:fillRect/>
          </a:stretch>
        </p:blipFill>
        <p:spPr>
          <a:xfrm>
            <a:off x="6917900" y="439925"/>
            <a:ext cx="1754425" cy="1539950"/>
          </a:xfrm>
          <a:prstGeom prst="rect">
            <a:avLst/>
          </a:prstGeom>
          <a:noFill/>
          <a:ln w="9525" cap="flat" cmpd="sng">
            <a:solidFill>
              <a:srgbClr val="4D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Pitch Deck Template">
  <a:themeElements>
    <a:clrScheme name="Simple Light">
      <a:dk1>
        <a:srgbClr val="000000"/>
      </a:dk1>
      <a:lt1>
        <a:srgbClr val="F3F3F3"/>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1106</Words>
  <Application>Microsoft Office PowerPoint</Application>
  <PresentationFormat>On-screen Show (16:9)</PresentationFormat>
  <Paragraphs>181</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Montserrat ExtraLight</vt:lpstr>
      <vt:lpstr>Teko Medium</vt:lpstr>
      <vt:lpstr>Arial</vt:lpstr>
      <vt:lpstr>Teko Light</vt:lpstr>
      <vt:lpstr>Montserrat</vt:lpstr>
      <vt:lpstr>Source Code Pro Light</vt:lpstr>
      <vt:lpstr>Source Code Pro</vt:lpstr>
      <vt:lpstr>Teko</vt:lpstr>
      <vt:lpstr>Montserrat Thin</vt:lpstr>
      <vt:lpstr>Montserrat Light</vt:lpstr>
      <vt:lpstr>Pitch Deck Template</vt:lpstr>
      <vt:lpstr>PowerPoint Presentation</vt:lpstr>
      <vt:lpstr>WHAT IS COMMAND PROFESSIONAL EDITION?</vt:lpstr>
      <vt:lpstr>PowerPoint Presentation</vt:lpstr>
      <vt:lpstr>PowerPoint Presentation</vt:lpstr>
      <vt:lpstr>PowerPoint Presentation</vt:lpstr>
      <vt:lpstr>FULL DATABASE EDITOR</vt:lpstr>
      <vt:lpstr>RAPID SCENARIO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CONTACTS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Iain</cp:lastModifiedBy>
  <cp:revision>1</cp:revision>
  <dcterms:modified xsi:type="dcterms:W3CDTF">2020-10-28T15:24:37Z</dcterms:modified>
</cp:coreProperties>
</file>